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630" r:id="rId3"/>
    <p:sldId id="355" r:id="rId4"/>
    <p:sldId id="314" r:id="rId5"/>
    <p:sldId id="356" r:id="rId6"/>
    <p:sldId id="358" r:id="rId7"/>
    <p:sldId id="359" r:id="rId8"/>
    <p:sldId id="360" r:id="rId9"/>
    <p:sldId id="357" r:id="rId10"/>
    <p:sldId id="361" r:id="rId11"/>
    <p:sldId id="362" r:id="rId12"/>
    <p:sldId id="365" r:id="rId13"/>
    <p:sldId id="363" r:id="rId14"/>
    <p:sldId id="367" r:id="rId15"/>
    <p:sldId id="368" r:id="rId16"/>
    <p:sldId id="369" r:id="rId17"/>
    <p:sldId id="370" r:id="rId18"/>
    <p:sldId id="371" r:id="rId19"/>
    <p:sldId id="372" r:id="rId20"/>
    <p:sldId id="373" r:id="rId21"/>
    <p:sldId id="632" r:id="rId22"/>
    <p:sldId id="374" r:id="rId23"/>
    <p:sldId id="377" r:id="rId24"/>
    <p:sldId id="633" r:id="rId25"/>
    <p:sldId id="634" r:id="rId26"/>
    <p:sldId id="378" r:id="rId27"/>
    <p:sldId id="379" r:id="rId28"/>
    <p:sldId id="635" r:id="rId29"/>
    <p:sldId id="366" r:id="rId30"/>
    <p:sldId id="467" r:id="rId31"/>
    <p:sldId id="468" r:id="rId32"/>
    <p:sldId id="469" r:id="rId33"/>
    <p:sldId id="470" r:id="rId34"/>
    <p:sldId id="471" r:id="rId35"/>
    <p:sldId id="472" r:id="rId36"/>
    <p:sldId id="257" r:id="rId37"/>
    <p:sldId id="258" r:id="rId38"/>
    <p:sldId id="259" r:id="rId39"/>
    <p:sldId id="260" r:id="rId40"/>
    <p:sldId id="313" r:id="rId41"/>
    <p:sldId id="261" r:id="rId42"/>
    <p:sldId id="264" r:id="rId43"/>
    <p:sldId id="265" r:id="rId44"/>
    <p:sldId id="266" r:id="rId45"/>
    <p:sldId id="636" r:id="rId46"/>
    <p:sldId id="263" r:id="rId47"/>
    <p:sldId id="267" r:id="rId48"/>
    <p:sldId id="637" r:id="rId49"/>
    <p:sldId id="268" r:id="rId50"/>
    <p:sldId id="269" r:id="rId51"/>
    <p:sldId id="270" r:id="rId52"/>
    <p:sldId id="638" r:id="rId53"/>
    <p:sldId id="271" r:id="rId54"/>
    <p:sldId id="272" r:id="rId55"/>
    <p:sldId id="273" r:id="rId56"/>
    <p:sldId id="639" r:id="rId57"/>
    <p:sldId id="274" r:id="rId58"/>
    <p:sldId id="275" r:id="rId59"/>
    <p:sldId id="494" r:id="rId60"/>
    <p:sldId id="276" r:id="rId61"/>
    <p:sldId id="278" r:id="rId62"/>
    <p:sldId id="496" r:id="rId63"/>
    <p:sldId id="501" r:id="rId64"/>
    <p:sldId id="498" r:id="rId65"/>
    <p:sldId id="502" r:id="rId66"/>
    <p:sldId id="503" r:id="rId67"/>
    <p:sldId id="504" r:id="rId68"/>
    <p:sldId id="505" r:id="rId69"/>
    <p:sldId id="506" r:id="rId70"/>
    <p:sldId id="508" r:id="rId71"/>
    <p:sldId id="509" r:id="rId72"/>
    <p:sldId id="510" r:id="rId73"/>
    <p:sldId id="511" r:id="rId74"/>
    <p:sldId id="512" r:id="rId75"/>
    <p:sldId id="513" r:id="rId76"/>
    <p:sldId id="514" r:id="rId77"/>
    <p:sldId id="515" r:id="rId78"/>
    <p:sldId id="519" r:id="rId79"/>
    <p:sldId id="520" r:id="rId80"/>
    <p:sldId id="521" r:id="rId81"/>
    <p:sldId id="522" r:id="rId82"/>
    <p:sldId id="523" r:id="rId83"/>
    <p:sldId id="524" r:id="rId84"/>
    <p:sldId id="525" r:id="rId85"/>
    <p:sldId id="526" r:id="rId86"/>
    <p:sldId id="527" r:id="rId87"/>
    <p:sldId id="528" r:id="rId88"/>
    <p:sldId id="529" r:id="rId89"/>
    <p:sldId id="530" r:id="rId90"/>
    <p:sldId id="531" r:id="rId91"/>
    <p:sldId id="532" r:id="rId92"/>
    <p:sldId id="533" r:id="rId93"/>
    <p:sldId id="534" r:id="rId94"/>
    <p:sldId id="558" r:id="rId95"/>
    <p:sldId id="516" r:id="rId96"/>
    <p:sldId id="277" r:id="rId97"/>
    <p:sldId id="279" r:id="rId98"/>
    <p:sldId id="474" r:id="rId99"/>
    <p:sldId id="475" r:id="rId100"/>
    <p:sldId id="280" r:id="rId101"/>
    <p:sldId id="281" r:id="rId102"/>
    <p:sldId id="282" r:id="rId103"/>
    <p:sldId id="283" r:id="rId104"/>
    <p:sldId id="284" r:id="rId105"/>
    <p:sldId id="285" r:id="rId106"/>
    <p:sldId id="476" r:id="rId107"/>
    <p:sldId id="286" r:id="rId108"/>
    <p:sldId id="287" r:id="rId109"/>
    <p:sldId id="288" r:id="rId110"/>
    <p:sldId id="289" r:id="rId111"/>
    <p:sldId id="290" r:id="rId112"/>
    <p:sldId id="291" r:id="rId113"/>
    <p:sldId id="478" r:id="rId114"/>
    <p:sldId id="473" r:id="rId115"/>
    <p:sldId id="479" r:id="rId116"/>
    <p:sldId id="489" r:id="rId117"/>
    <p:sldId id="490" r:id="rId118"/>
    <p:sldId id="491" r:id="rId119"/>
    <p:sldId id="492" r:id="rId120"/>
    <p:sldId id="493" r:id="rId121"/>
    <p:sldId id="292" r:id="rId122"/>
    <p:sldId id="477" r:id="rId123"/>
    <p:sldId id="293" r:id="rId124"/>
    <p:sldId id="294" r:id="rId125"/>
    <p:sldId id="325" r:id="rId126"/>
    <p:sldId id="326" r:id="rId127"/>
    <p:sldId id="295" r:id="rId128"/>
    <p:sldId id="327" r:id="rId129"/>
    <p:sldId id="328" r:id="rId130"/>
    <p:sldId id="329" r:id="rId131"/>
    <p:sldId id="330" r:id="rId132"/>
    <p:sldId id="331" r:id="rId133"/>
    <p:sldId id="332" r:id="rId134"/>
    <p:sldId id="333" r:id="rId135"/>
    <p:sldId id="335" r:id="rId136"/>
    <p:sldId id="334" r:id="rId137"/>
    <p:sldId id="336" r:id="rId138"/>
    <p:sldId id="437" r:id="rId139"/>
    <p:sldId id="438" r:id="rId140"/>
    <p:sldId id="439" r:id="rId141"/>
    <p:sldId id="440" r:id="rId142"/>
    <p:sldId id="441" r:id="rId143"/>
    <p:sldId id="442" r:id="rId144"/>
    <p:sldId id="443" r:id="rId145"/>
    <p:sldId id="444" r:id="rId146"/>
    <p:sldId id="445" r:id="rId147"/>
    <p:sldId id="446" r:id="rId148"/>
    <p:sldId id="447" r:id="rId149"/>
    <p:sldId id="448" r:id="rId150"/>
    <p:sldId id="449" r:id="rId151"/>
    <p:sldId id="450" r:id="rId152"/>
    <p:sldId id="451" r:id="rId153"/>
    <p:sldId id="452" r:id="rId154"/>
    <p:sldId id="453" r:id="rId155"/>
    <p:sldId id="454" r:id="rId156"/>
    <p:sldId id="455" r:id="rId157"/>
    <p:sldId id="456" r:id="rId158"/>
    <p:sldId id="457" r:id="rId159"/>
    <p:sldId id="458" r:id="rId160"/>
    <p:sldId id="459" r:id="rId161"/>
    <p:sldId id="460" r:id="rId162"/>
    <p:sldId id="461" r:id="rId163"/>
    <p:sldId id="462" r:id="rId164"/>
    <p:sldId id="463" r:id="rId165"/>
    <p:sldId id="464" r:id="rId166"/>
    <p:sldId id="465" r:id="rId167"/>
    <p:sldId id="466" r:id="rId168"/>
    <p:sldId id="296" r:id="rId169"/>
    <p:sldId id="381" r:id="rId170"/>
    <p:sldId id="380" r:id="rId171"/>
    <p:sldId id="382" r:id="rId172"/>
    <p:sldId id="387" r:id="rId173"/>
    <p:sldId id="383" r:id="rId174"/>
    <p:sldId id="388" r:id="rId175"/>
    <p:sldId id="389" r:id="rId176"/>
    <p:sldId id="390" r:id="rId177"/>
    <p:sldId id="391" r:id="rId178"/>
    <p:sldId id="384" r:id="rId179"/>
    <p:sldId id="385" r:id="rId180"/>
    <p:sldId id="386" r:id="rId181"/>
    <p:sldId id="392" r:id="rId182"/>
    <p:sldId id="393" r:id="rId183"/>
    <p:sldId id="394" r:id="rId184"/>
    <p:sldId id="395" r:id="rId185"/>
    <p:sldId id="396" r:id="rId186"/>
    <p:sldId id="397" r:id="rId187"/>
    <p:sldId id="398" r:id="rId188"/>
    <p:sldId id="399" r:id="rId189"/>
    <p:sldId id="400" r:id="rId190"/>
    <p:sldId id="401" r:id="rId191"/>
    <p:sldId id="402" r:id="rId192"/>
    <p:sldId id="403" r:id="rId193"/>
    <p:sldId id="404" r:id="rId194"/>
    <p:sldId id="405" r:id="rId195"/>
    <p:sldId id="418" r:id="rId196"/>
    <p:sldId id="419" r:id="rId197"/>
    <p:sldId id="420" r:id="rId198"/>
    <p:sldId id="421" r:id="rId199"/>
    <p:sldId id="422" r:id="rId200"/>
    <p:sldId id="423" r:id="rId201"/>
    <p:sldId id="424" r:id="rId202"/>
    <p:sldId id="425" r:id="rId203"/>
    <p:sldId id="426" r:id="rId204"/>
    <p:sldId id="406" r:id="rId205"/>
    <p:sldId id="408" r:id="rId206"/>
    <p:sldId id="414" r:id="rId207"/>
    <p:sldId id="416" r:id="rId208"/>
    <p:sldId id="417" r:id="rId209"/>
    <p:sldId id="427" r:id="rId210"/>
    <p:sldId id="428" r:id="rId211"/>
    <p:sldId id="429" r:id="rId212"/>
    <p:sldId id="430" r:id="rId213"/>
    <p:sldId id="431" r:id="rId214"/>
    <p:sldId id="432" r:id="rId215"/>
    <p:sldId id="433" r:id="rId216"/>
    <p:sldId id="434" r:id="rId217"/>
    <p:sldId id="435" r:id="rId218"/>
    <p:sldId id="436" r:id="rId219"/>
    <p:sldId id="611" r:id="rId220"/>
    <p:sldId id="517" r:id="rId221"/>
    <p:sldId id="518" r:id="rId222"/>
    <p:sldId id="559" r:id="rId223"/>
    <p:sldId id="560" r:id="rId224"/>
    <p:sldId id="561" r:id="rId225"/>
    <p:sldId id="562" r:id="rId226"/>
    <p:sldId id="563" r:id="rId227"/>
    <p:sldId id="323" r:id="rId228"/>
    <p:sldId id="322" r:id="rId229"/>
    <p:sldId id="564" r:id="rId230"/>
    <p:sldId id="603" r:id="rId231"/>
    <p:sldId id="612" r:id="rId232"/>
    <p:sldId id="613" r:id="rId233"/>
    <p:sldId id="614" r:id="rId234"/>
    <p:sldId id="615" r:id="rId235"/>
    <p:sldId id="616" r:id="rId236"/>
    <p:sldId id="617" r:id="rId237"/>
    <p:sldId id="618" r:id="rId238"/>
    <p:sldId id="619" r:id="rId239"/>
    <p:sldId id="620" r:id="rId240"/>
    <p:sldId id="621" r:id="rId241"/>
    <p:sldId id="622" r:id="rId242"/>
    <p:sldId id="623" r:id="rId243"/>
    <p:sldId id="624" r:id="rId244"/>
    <p:sldId id="625" r:id="rId245"/>
    <p:sldId id="626" r:id="rId246"/>
    <p:sldId id="627" r:id="rId247"/>
    <p:sldId id="628" r:id="rId248"/>
    <p:sldId id="629" r:id="rId249"/>
    <p:sldId id="602" r:id="rId250"/>
    <p:sldId id="601" r:id="rId251"/>
    <p:sldId id="600" r:id="rId252"/>
    <p:sldId id="599" r:id="rId253"/>
    <p:sldId id="598" r:id="rId254"/>
    <p:sldId id="597" r:id="rId255"/>
    <p:sldId id="566" r:id="rId256"/>
    <p:sldId id="565" r:id="rId257"/>
    <p:sldId id="567" r:id="rId258"/>
    <p:sldId id="297" r:id="rId259"/>
    <p:sldId id="569" r:id="rId260"/>
    <p:sldId id="570" r:id="rId261"/>
    <p:sldId id="571" r:id="rId262"/>
    <p:sldId id="572" r:id="rId263"/>
    <p:sldId id="573" r:id="rId264"/>
    <p:sldId id="574" r:id="rId265"/>
    <p:sldId id="575" r:id="rId266"/>
    <p:sldId id="576" r:id="rId267"/>
    <p:sldId id="577" r:id="rId268"/>
    <p:sldId id="578" r:id="rId269"/>
    <p:sldId id="579" r:id="rId270"/>
    <p:sldId id="581" r:id="rId271"/>
    <p:sldId id="582" r:id="rId272"/>
    <p:sldId id="583" r:id="rId273"/>
    <p:sldId id="584" r:id="rId274"/>
    <p:sldId id="587" r:id="rId275"/>
    <p:sldId id="585" r:id="rId276"/>
    <p:sldId id="586" r:id="rId277"/>
    <p:sldId id="588" r:id="rId278"/>
    <p:sldId id="589" r:id="rId279"/>
    <p:sldId id="590" r:id="rId280"/>
    <p:sldId id="591" r:id="rId281"/>
    <p:sldId id="568" r:id="rId282"/>
    <p:sldId id="593" r:id="rId283"/>
    <p:sldId id="594" r:id="rId284"/>
    <p:sldId id="595" r:id="rId285"/>
    <p:sldId id="596" r:id="rId286"/>
    <p:sldId id="604" r:id="rId287"/>
    <p:sldId id="605" r:id="rId288"/>
    <p:sldId id="606" r:id="rId289"/>
    <p:sldId id="607" r:id="rId290"/>
    <p:sldId id="608" r:id="rId291"/>
    <p:sldId id="609" r:id="rId292"/>
    <p:sldId id="610" r:id="rId293"/>
    <p:sldId id="592" r:id="rId294"/>
    <p:sldId id="299" r:id="rId295"/>
    <p:sldId id="300" r:id="rId296"/>
    <p:sldId id="301" r:id="rId297"/>
    <p:sldId id="302" r:id="rId298"/>
    <p:sldId id="631" r:id="rId299"/>
    <p:sldId id="338" r:id="rId300"/>
    <p:sldId id="339" r:id="rId301"/>
    <p:sldId id="340" r:id="rId302"/>
    <p:sldId id="341" r:id="rId303"/>
    <p:sldId id="342" r:id="rId304"/>
    <p:sldId id="343" r:id="rId305"/>
    <p:sldId id="304" r:id="rId306"/>
    <p:sldId id="305" r:id="rId307"/>
    <p:sldId id="344" r:id="rId308"/>
    <p:sldId id="345" r:id="rId309"/>
    <p:sldId id="641" r:id="rId310"/>
    <p:sldId id="642" r:id="rId311"/>
    <p:sldId id="643" r:id="rId312"/>
    <p:sldId id="644" r:id="rId313"/>
    <p:sldId id="645" r:id="rId314"/>
    <p:sldId id="646" r:id="rId315"/>
    <p:sldId id="647" r:id="rId316"/>
    <p:sldId id="648" r:id="rId317"/>
    <p:sldId id="649" r:id="rId318"/>
    <p:sldId id="650" r:id="rId319"/>
    <p:sldId id="651" r:id="rId3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C56BF-D8DC-4141-9865-B83ABE53A4F0}" v="8" dt="2020-07-10T04:58:24.7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tableStyles" Target="tableStyle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microsoft.com/office/2015/10/relationships/revisionInfo" Target="revisionInfo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5191 14347 16383 0 0,'54'-27'0'0'0,"-27"27"0"0"0,0 0 0 0 0,0 0 0 0 0,0 0 0 0 0,0 0 0 0 0,-27 27 0 0 0,0 0 0 0 0,0 27 0 0 0,0-26 0 0 0,0 53 0 0 0,-27 0 0 0 0,27-26 0 0 0,-54-28 0 0 0,27 27 0 0 0,0 0 0 0 0,0-27 0 0 0,27-27-16383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6727 14557 16383 0 0,'81'0'0'0'0,"-54"0"0"0"0,109 0 0 0 0,-55-27 0 0 0,1 0 0 0 0,-1-28 0 0 0,28 28 0 0 0,-28 0 0 0 0,-54 0 0 0 0,0 27 0 0 0,-27 0-16383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16689 4651 16383 0 0,'30'-30'0'0'0,"31"-30"0"0"0,-31 60 0 0 0,121-61 0 0 0,-30 31 0 0 0,-30 30 0 0 0,30 0 0 0 0,-61-30 0 0 0,-30 30 0 0 0,1 0 0 0 0,-1 0 0 0 0,-30 30 0 0 0,0 0 0 0 0,0 31 0 0 0,0-31 0 0 0,0 30 0 0 0,0-29 0 0 0,0-1 0 0 0,0 30 0 0 0,0-29 0 0 0,0-1 0 0 0,0 0 0 0 0,0-30-16383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6447 9670 16383 0 0,'0'28'0'0'0,"27"-28"0"0"0,55 0 0 0 0,53 0 0 0 0,82 0 0 0 0,-27 0 0 0 0,0 0 0 0 0,0 0 0 0 0,-81 0 0 0 0,-28 0 0 0 0,55 0 0 0 0,-28 0 0 0 0,-26 0 0 0 0,53 0 0 0 0,1 0 0 0 0,0 0 0 0 0,0 0 0 0 0,-1 0 0 0 0,1 0 0 0 0,27 0 0 0 0,-82 0 0 0 0,1 0 0 0 0,-55 0 0 0 0,0 0 0 0 0,27 0 0 0 0,-27 0 0 0 0,55 0 0 0 0,-1 0 0 0 0,28 0 0 0 0,26 0 0 0 0,-53 0 0 0 0,26 0 0 0 0,-53 0 0 0 0,-1 0 0 0 0,-27 0 0 0 0,0 0 0 0 0,27 0 0 0 0,-27 0 0 0 0,1 0 0 0 0,26 0 0 0 0,0 0 0 0 0,0 0 0 0 0,1 0 0 0 0,53 0 0 0 0,-81 0 0 0 0,82 0 0 0 0,-28 0 0 0 0,-54 0 0 0 0,82 0 0 0 0,-82 0 0 0 0,55 0 0 0 0,-55 0 0 0 0,27 0 0 0 0,0 0 0 0 0,28 0 0 0 0,-55 0 0 0 0,81-55 0 0 0,-53 55 0 0 0,-1 0 0 0 0,27 0 0 0 0,-26 0 0 0 0,-28 0 0 0 0,27 0 0 0 0,-54-27 0 0 0,27 27 0 0 0,0 0 0 0 0,0 0 0 0 0,1 0 0 0 0,-1 0 0 0 0,54 0 0 0 0,1 0 0 0 0,26 0 0 0 0,28 0 0 0 0,54 0 0 0 0,-109 0 0 0 0,1 0 0 0 0,26 0 0 0 0,-54 0 0 0 0,1 0 0 0 0,-28 0 0 0 0,0 0 0 0 0,0 0 0 0 0,0 0 0 0 0,27 0 0 0 0,1 0 0 0 0,-1 0 0 0 0,-27 0 0 0 0,55 0 0 0 0,-1 0 0 0 0,-54 0 0 0 0,54 0 0 0 0,-26 0 0 0 0,-28 0 0 0 0,0 0 0 0 0,0 0 0 0 0,55 0 0 0 0,-55 0 0 0 0,27 0 0 0 0,-27 0 0 0 0,55 0 0 0 0,-28 0 0 0 0,54 0 0 0 0,-26 0 0 0 0,-1 0 0 0 0,-54 0 0 0 0,55 0 0 0 0,-28 0 0 0 0,27 0 0 0 0,-53 0 0 0 0,-1 0 0 0 0,0 0 0 0 0,-27 0-16383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26554 6604 16383 0 0,'0'27'0'0'0,"0"55"0"0"0,0-55 0 0 0,0 54 0 0 0,0-27 0 0 0,0 28 0 0 0,0-28 0 0 0,0 0 0 0 0,0-27 0 0 0,0 1 0 0 0,0-1 0 0 0,0 0 0 0 0,0 0 0 0 0,0 0 0 0 0,0 0 0 0 0,0 0 0 0 0,0 1 0 0 0,0 26 0 0 0,0-27 0 0 0,0 0 0 0 0,0 0 0 0 0,0 0 0 0 0,0 0 0 0 0,27-27 0 0 0,0 0 0 0 0,27 0 0 0 0,55 0 0 0 0,-28 0 0 0 0,55 0 0 0 0,-55 0 0 0 0,28 0 0 0 0,-28 0 0 0 0,-54 0 0 0 0,0 0 0 0 0,1 0 0 0 0,-1 0 0 0 0,0 0 0 0 0,0 0 0 0 0,-27-27 0 0 0,0 0 0 0 0,0-27 0 0 0,0 0 0 0 0,0-28 0 0 0,0 1 0 0 0,0 27 0 0 0,0-28 0 0 0,0 28 0 0 0,0-28 0 0 0,0 55 0 0 0,0-54 0 0 0,0 54 0 0 0,0-55 0 0 0,0 55 0 0 0,0-27 0 0 0,0 27 0 0 0,0 0 0 0 0,-27-28 0 0 0,0 1 0 0 0,0 54 0 0 0,-1 0 0 0 0,1 0 0 0 0,-54 0 0 0 0,54 0 0 0 0,-28 0 0 0 0,28 0 0 0 0,0 0 0 0 0,-54 0 0 0 0,-1 0 0 0 0,1 0 0 0 0,27 0 0 0 0,-28 0 0 0 0,55 27 0 0 0,-27-27 0 0 0,27 0 0 0 0,0 0 0 0 0,-1 0 0 0 0,1 0 0 0 0,-54 27 0 0 0,54-27 0 0 0,27 0-16383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28844 6392 16383 0 0,'0'27'0'0'0,"0"82"0"0"0,0-28 0 0 0,0 55 0 0 0,0-55 0 0 0,0 28 0 0 0,0-28 0 0 0,0 28 0 0 0,0 0 0 0 0,0-82 0 0 0,0 54 0 0 0,0-54 0 0 0,0 0 0 0 0,27 0 0 0 0,54-27 0 0 0,-53 0 0 0 0,80 0 0 0 0,-26 0 0 0 0,-55 0 0 0 0,54 0 0 0 0,-54 0 0 0 0,0 0 0 0 0,0-27 0 0 0,1 27 0 0 0,-1-27 0 0 0,0 27 0 0 0,0 0 0 0 0,0-27 0 0 0,0 27 0 0 0,28 0 0 0 0,-28 0 0 0 0,0 0 0 0 0,27 0 0 0 0,-27 0 0 0 0,0 0 0 0 0,1-27 0 0 0,-28 0 0 0 0,27 27 0 0 0,0-27 0 0 0,-27 0 0 0 0,0-55 0 0 0,0 28 0 0 0,0 0 0 0 0,0-55 0 0 0,0 82 0 0 0,0-55 0 0 0,0-26 0 0 0,0 81 0 0 0,0 0 0 0 0,0-55 0 0 0,0 55 0 0 0,0-54 0 0 0,0 54 0 0 0,0-28 0 0 0,-27 28 0 0 0,27-54 0 0 0,0 54 0 0 0,0-1 0 0 0,-27 28 0 0 0,-28 0 0 0 0,28 0 0 0 0,-27 0 0 0 0,0 0 0 0 0,-82 0 0 0 0,82 28 0 0 0,-1-1 0 0 0,28-27 0 0 0,-27 0 0 0 0,27 0 0 0 0,0 0 0 0 0,0 0 0 0 0,-1 0 0 0 0,1 0 0 0 0,-27 27 0 0 0,27-27 0 0 0,-27 54 0 0 0,26-54 0 0 0,1 0 0 0 0,0 0 0 0 0,-54 27 0 0 0,54-27 0 0 0,27 0-16383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26861 6653 16383 0 0,'0'54'0'0'0,"0"-27"0"0"0,0 27 0 0 0,0 1 0 0 0,0-1 0 0 0,0 0 0 0 0,0 1 0 0 0,0-28 0 0 0,0-27-16383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29329 7499 16383 0 0,'81'0'0'0'0,"-54"0"0"0"0,28 0 0 0 0,-28 28 0 0 0,-27-1 0 0 0,0 0 0 0 0,0 27 0 0 0,0-27 0 0 0,0 0 0 0 0,0 1 0 0 0,0-1 0 0 0,0 0 0 0 0,0 0 0 0 0,-27 27 0 0 0,-1 1 0 0 0,1-55 0 0 0,0 0 0 0 0,-27 54 0 0 0,27-54 0 0 0,-28 0 0 0 0,1 0 0 0 0,27 27 0 0 0,0-27 0 0 0,54 0 0 0 0,82 0 0 0 0,-1 0 0 0 0,28 0 0 0 0,-109 0 0 0 0,27 0 0 0 0,-27 0 0 0 0,-27 0-16383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29236 8446 16383 0 0,'0'-28'0'0'0,"0"-26"0"0"0,28 27 0 0 0,-1 0 0 0 0,27-27 0 0 0,-27 54 0 0 0,55-27 0 0 0,-1 27 0 0 0,-54 0 0 0 0,0 0 0 0 0,28 0 0 0 0,-55 27 0 0 0,0 0 0 0 0,0 0 0 0 0,0 27 0 0 0,0 0 0 0 0,-82-26 0 0 0,28-28 0 0 0,-28 54 0 0 0,55-54 0 0 0,0 0 0 0 0,54 0 0 0 0,0 0 0 0 0,55 0 0 0 0,-55 27 0 0 0,0 0 0 0 0,0 0 0 0 0,-27 0 0 0 0,0 55 0 0 0,0-55 0 0 0,0 0 0 0 0,0 0 0 0 0,0 0 0 0 0,0 1 0 0 0,0 26 0 0 0,0-27 0 0 0,-54 0 0 0 0,27-27 0 0 0,-55 0 0 0 0,55 0 0 0 0,-27 0 0 0 0,0 27 0 0 0,27-27 0 0 0,27 0-16383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29345 9216 16383 0 0,'0'55'0'0'0,"0"-28"0"0"0,0 0 0 0 0,0 0 0 0 0,-27-27 0 0 0,0 54 0 0 0,0-54 0 0 0,-1 27 0 0 0,56-27 0 0 0,-1 0 0 0 0,27 0 0 0 0,-27 0 0 0 0,0 0 0 0 0,0 0 0 0 0,1 0 0 0 0,53 0 0 0 0,-54 0 0 0 0,27 0 0 0 0,-26 0 0 0 0,-1 0 0 0 0,-27 0-16383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29542 9122 16383 0 0,'0'82'0'0'0,"0"-55"0"0"0,0 54 0 0 0,0-27 0 0 0,0 1 0 0 0,0-28 0 0 0,0 27 0 0 0,0-27 0 0 0,0 28 0 0 0,0-1 0 0 0,0-27 0 0 0,0 0 0 0 0,0 0 0 0 0,0 0 0 0 0,0-27-16383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29072 9875 16383 0 0,'27'0'0'0'0,"27"0"0"0"0,55 0 0 0 0,26 27 0 0 0,-80-27 0 0 0,53 0 0 0 0,28 0 0 0 0,-27 0 0 0 0,-1 0 0 0 0,-27 0 0 0 0,-53 0 0 0 0,-1 0 0 0 0,0 0 0 0 0,0 0 0 0 0,0 0 0 0 0,0 0 0 0 0,28 0 0 0 0,-28 0 0 0 0,-27 0-16383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29719 10251 16383 0 0,'-27'0'0'0'0,"27"27"0"0"0,0 28 0 0 0,0-28 0 0 0,0 0 0 0 0,-27 27 0 0 0,0 0 0 0 0,-27 28 0 0 0,27-55 0 0 0,-28 0 0 0 0,28 27 0 0 0,27-27 0 0 0,-27-27 0 0 0,27 0-16383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16763 4694 16383 0 0,'-31'30'0'0'0,"31"0"0"0"0,0 31 0 0 0,0-31 0 0 0,0 30 0 0 0,0-29 0 0 0,61-1 0 0 0,-61 0 0 0 0,0 0 0 0 0,0 1 0 0 0,0 29 0 0 0,0 1 0 0 0,-30-31 0 0 0,-1 0 0 0 0,-29-30 0 0 0,60 0-16383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28837 9925 16383 0 0,'0'-27'0'0'0,"54"27"0"0"0,0 0 0 0 0,-27 0 0 0 0,0 0 0 0 0,1 0 0 0 0,-1 0 0 0 0,-27 0-16383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4:01:20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13065 5320 16383 0 0,'0'0'-16383'0'0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4:01:20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12693 6658 16383 0 0,'0'0'-16383'0'0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17665 13129 16383 0 0,'27'-27'0'0'0,"-27"0"0"0"0,55-27 0 0 0,-28 54 0 0 0,0 0 0 0 0,0 0 0 0 0,27 0 0 0 0,1 0 0 0 0,53 0 0 0 0,-53 0 0 0 0,-28 0 0 0 0,0 0 0 0 0,27 0 0 0 0,0 0 0 0 0,28 0 0 0 0,-55 0 0 0 0,54 0 0 0 0,-54 0 0 0 0,28 0 0 0 0,-28 0 0 0 0,0 0 0 0 0,0 0 0 0 0,0 0 0 0 0,28 0 0 0 0,-28 0 0 0 0,0 0 0 0 0,0 27 0 0 0,0-27 0 0 0,27 27 0 0 0,-54 0 0 0 0,28 0 0 0 0,26-27 0 0 0,-27 28 0 0 0,27-28 0 0 0,-27 0 0 0 0,0 27 0 0 0,1 0 0 0 0,-1 0 0 0 0,0-27 0 0 0,27 0 0 0 0,-27 0 0 0 0,28 0 0 0 0,-28 0 0 0 0,0-27 0 0 0,0 27 0 0 0,0-27 0 0 0,27 0 0 0 0,-26 27 0 0 0,-1-28 0 0 0,54 1 0 0 0,-54 27 0 0 0,0-27 0 0 0,28 27 0 0 0,-28 0 0 0 0,-27-27 0 0 0,54 27 0 0 0,-27 0 0 0 0,27 0 0 0 0,-26-27 0 0 0,-1 27 0 0 0,0-27 0 0 0,54 0 0 0 0,-54 27 0 0 0,28 0 0 0 0,-28-28 0 0 0,0 28 0 0 0,0 0 0 0 0,0 0 0 0 0,0 0 0 0 0,0 0 0 0 0,28-27 0 0 0,-28 27 0 0 0,27 0 0 0 0,0 0 0 0 0,28 0 0 0 0,-55 0 0 0 0,27 0 0 0 0,-27 0 0 0 0,1 0 0 0 0,-1 0 0 0 0,0 0 0 0 0,0 0 0 0 0,0 27 0 0 0,27-27 0 0 0,-27 0 0 0 0,55 28 0 0 0,-82-1 0 0 0,27-27 0 0 0,54 0 0 0 0,-53 27 0 0 0,53 0 0 0 0,-54-27 0 0 0,0 0 0 0 0,-27 27 0 0 0,27 0 0 0 0,1-27 0 0 0,-1 0 0 0 0,27 0 0 0 0,-27 27 0 0 0,0-27 0 0 0,27 0 0 0 0,1 28 0 0 0,-1-28 0 0 0,-27 0 0 0 0,0 0 0 0 0,0 0 0 0 0,1 0 0 0 0,-1 0 0 0 0,27 0 0 0 0,-27 0 0 0 0,0 0 0 0 0,0 0 0 0 0,1 0 0 0 0,-1 0 0 0 0,27-28 0 0 0,-27 28 0 0 0,0 0 0 0 0,-27-27 0 0 0,27 27 0 0 0,1 0 0 0 0,-1 0 0 0 0,0-27 0 0 0,27 27 0 0 0,-27-27 0 0 0,0 27 0 0 0,0 0 0 0 0,55-54 0 0 0,-1 27 0 0 0,-54 27 0 0 0,28 0 0 0 0,-28 0 0 0 0,0 0 0 0 0,27-28 0 0 0,-27 28 0 0 0,28-54 0 0 0,-28 54 0 0 0,0 0 0 0 0,0 0 0 0 0,0 0 0 0 0,0 0 0 0 0,0 0 0 0 0,28 0 0 0 0,-28 0 0 0 0,27 27 0 0 0,-27-27 0 0 0,28 0 0 0 0,26 27 0 0 0,-54 1 0 0 0,27-28 0 0 0,-26 0 0 0 0,-1 0 0 0 0,-27 27 0 0 0,54-27 0 0 0,0 27 0 0 0,0-27 0 0 0,1 27 0 0 0,-1 0 0 0 0,-27-27 0 0 0,27 0 0 0 0,-26 0 0 0 0,-1 27 0 0 0,0-27 0 0 0,54 27 0 0 0,-54-27 0 0 0,55 0 0 0 0,-82 28 0 0 0,81-28 0 0 0,-27 0 0 0 0,-26 0 0 0 0,26 27 0 0 0,-27-27 0 0 0,0 0 0 0 0,0 0 0 0 0,0 0 0 0 0,1 0 0 0 0,-1 0 0 0 0,0 0 0 0 0,0 0 0 0 0,27 0 0 0 0,-27 0 0 0 0,1 0 0 0 0,26 0 0 0 0,0 0 0 0 0,0 0 0 0 0,-27 0 0 0 0,1 0 0 0 0,-1 0 0 0 0,0 0 0 0 0,0 0 0 0 0,27 0 0 0 0,1 0 0 0 0,-1 0 0 0 0,-27 0 0 0 0,0 0 0 0 0,0-27 0 0 0,0 27 0 0 0,28-55 0 0 0,-28 55 0 0 0,0 0 0 0 0,27 0 0 0 0,-27 0 0 0 0,1 0 0 0 0,-1 0 0 0 0,-27-27 0 0 0,54 27 0 0 0,-27 0 0 0 0,0-27 0 0 0,27 27 0 0 0,-26 0 0 0 0,-1 0 0 0 0,0 0 0 0 0,0 0 0 0 0,0 0 0 0 0,0 0 0 0 0,28 0 0 0 0,-28 0 0 0 0,54 0 0 0 0,-54 0 0 0 0,28 0 0 0 0,-28 0 0 0 0,0 0 0 0 0,0 0 0 0 0,0 0 0 0 0,0 0 0 0 0,0 0 0 0 0,28 0 0 0 0,-28 0 0 0 0,27 0 0 0 0,-27 0 0 0 0,0 0 0 0 0,0 0 0 0 0,1 0 0 0 0,26 0 0 0 0,-27 0 0 0 0,0 27 0 0 0,0-27 0 0 0,0 27 0 0 0,1-27 0 0 0,26 27 0 0 0,-27 1 0 0 0,27-28 0 0 0,0 54 0 0 0,-26-54 0 0 0,-1 0 0 0 0,0 0 0 0 0,0 0 0 0 0,0 0 0 0 0,0 0 0 0 0,0 0 0 0 0,28 0 0 0 0,-28 0 0 0 0,0 0 0 0 0,27 0 0 0 0,-27 0 0 0 0,28-27 0 0 0,-28 27 0 0 0,0 0 0 0 0,0-27 0 0 0,0 27 0 0 0,0 0 0 0 0,-27-28 0 0 0,27 1 0 0 0,28 27 0 0 0,-28-27 0 0 0,27 27 0 0 0,0 0 0 0 0,-26-27 0 0 0,26 27 0 0 0,-27 0 0 0 0,0-27 0 0 0,27 27 0 0 0,-26 0 0 0 0,-28-27 0 0 0,27 27 0 0 0,0 0 0 0 0,0 0 0 0 0,0 0 0 0 0,0 0 0 0 0,0 0 0 0 0,0 0 0 0 0,1 0 0 0 0,26 0 0 0 0,0 0 0 0 0,0 0 0 0 0,-26 27 0 0 0,-1 0 0 0 0,27-27 0 0 0,-27 0 0 0 0,0 0 0 0 0,0 54 0 0 0,1-54 0 0 0,-1 0 0 0 0,-27 27 0 0 0,54-27 0 0 0,-27 0 0 0 0,0 28 0 0 0,28 26 0 0 0,-28-54 0 0 0,0 27 0 0 0,27-27 0 0 0,-27 0 0 0 0,27 27 0 0 0,-26-27 0 0 0,-28 0-16383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4T10:01:16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19923 5337 16383 0 0,'0'0'-16383'0'0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7999 13015 16383 0 0,'109'0'0'0'0,"-1"0"0"0"0,-81 0 0 0 0,28 0 0 0 0,-1 0 0 0 0,0 0 0 0 0,-27 0 0 0 0,1 0 0 0 0,26 0 0 0 0,-27 0 0 0 0,0 0 0 0 0,27 0 0 0 0,-26 0 0 0 0,-1 0 0 0 0,0 0 0 0 0,0 0 0 0 0,0 0 0 0 0,27 0 0 0 0,1 0 0 0 0,-1 0 0 0 0,-27 0 0 0 0,0 0 0 0 0,27 0 0 0 0,1 0 0 0 0,-28 0 0 0 0,0 0 0 0 0,0 0 0 0 0,27 0 0 0 0,-26 0 0 0 0,-1 0 0 0 0,27 0 0 0 0,27-27 0 0 0,-26 27 0 0 0,-28 0 0 0 0,0 0 0 0 0,0 0 0 0 0,0 0 0 0 0,0 0 0 0 0,-27-27 0 0 0,82 27 0 0 0,-55 0 0 0 0,54 0 0 0 0,-26 0 0 0 0,26 0 0 0 0,0 0 0 0 0,-26 0 0 0 0,-1 0 0 0 0,-27 0 0 0 0,27-27 0 0 0,1 27 0 0 0,-28 0 0 0 0,27 0 0 0 0,-27 0 0 0 0,27 0 0 0 0,-26 0 0 0 0,-1 0 0 0 0,0 0 0 0 0,54-27 0 0 0,-81 0 0 0 0,82 27 0 0 0,-55 0 0 0 0,54 0 0 0 0,1 0 0 0 0,-28 0 0 0 0,0 0 0 0 0,28 0 0 0 0,-55 0 0 0 0,27 0 0 0 0,-27 0 0 0 0,55 0 0 0 0,-28 0 0 0 0,0 0 0 0 0,0 0 0 0 0,28 0 0 0 0,-28 0 0 0 0,0 0 0 0 0,1 0 0 0 0,-1 0 0 0 0,0 0 0 0 0,28 0 0 0 0,-55 0 0 0 0,27 0 0 0 0,0 0 0 0 0,0 0 0 0 0,-26 0 0 0 0,-1 0 0 0 0,54 0 0 0 0,28 0 0 0 0,-28 0 0 0 0,1 0 0 0 0,26 0 0 0 0,28 0 0 0 0,-28 0 0 0 0,-53 0 0 0 0,53 0 0 0 0,-26 0 0 0 0,-28 0 0 0 0,27 0 0 0 0,-27 0 0 0 0,28 0 0 0 0,-1 0 0 0 0,-26 0 0 0 0,26 0 0 0 0,-27 0 0 0 0,28 0 0 0 0,-28 0 0 0 0,0 0 0 0 0,1 0 0 0 0,-1 0 0 0 0,-27 0 0 0 0,27 0 0 0 0,-27 0 0 0 0,28 0 0 0 0,-1 0 0 0 0,0 0 0 0 0,-27 0 0 0 0,28 0 0 0 0,-28 0 0 0 0,27 0 0 0 0,-27 0 0 0 0,0 0 0 0 0,0 0 0 0 0,1 0 0 0 0,-1 0 0 0 0,27 0 0 0 0,-27 0 0 0 0,54 0 0 0 0,-26 0 0 0 0,-28 0 0 0 0,0 0 0 0 0,0 0 0 0 0,0 0 0 0 0,28-27 0 0 0,-1 27 0 0 0,-27 0 0 0 0,27 0 0 0 0,-27 0 0 0 0,55 0 0 0 0,-55 0 0 0 0,27 0 0 0 0,0 0 0 0 0,1 0 0 0 0,-1 0 0 0 0,0-27 0 0 0,1 27 0 0 0,-1 0 0 0 0,-27 0 0 0 0,54 0 0 0 0,-26 0 0 0 0,-1 0 0 0 0,0 0 0 0 0,-27 0 0 0 0,28 0 0 0 0,-28 0 0 0 0,27 0 0 0 0,-27 0 0 0 0,0 0 0 0 0,55 0 0 0 0,-55 0 0 0 0,27 0 0 0 0,0 0 0 0 0,1 0 0 0 0,-1 0 0 0 0,0 0 0 0 0,0 0 0 0 0,-26 0 0 0 0,26 0 0 0 0,-27 0 0 0 0,0-28 0 0 0,0 1 0 0 0,28 27 0 0 0,-1 0 0 0 0,0 0 0 0 0,28 0 0 0 0,-55 0 0 0 0,0 0 0 0 0,27 0 0 0 0,0 0 0 0 0,28 0 0 0 0,-1 0 0 0 0,-54 0 0 0 0,0 0 0 0 0,28 0 0 0 0,-28 0 0 0 0,0 0 0 0 0,27 0 0 0 0,-27 0 0 0 0,1 0 0 0 0,26 0 0 0 0,-27 0 0 0 0,27 0 0 0 0,-27 0 0 0 0,28 0 0 0 0,-28 0 0 0 0,0 0 0 0 0,0 0 0 0 0,27 0 0 0 0,-27 0 0 0 0,1 0 0 0 0,26 0 0 0 0,-27 0 0 0 0,0 0 0 0 0,0 0 0 0 0,0 0 0 0 0,1 0 0 0 0,26 0 0 0 0,0 0 0 0 0,-27 0 0 0 0,28 0 0 0 0,-28 0 0 0 0,54 0 0 0 0,-54 0 0 0 0,27 0 0 0 0,1 0 0 0 0,-1 0 0 0 0,27 0 0 0 0,-26 0 0 0 0,-28 0 0 0 0,54 0 0 0 0,-54 0 0 0 0,55 0 0 0 0,-55 0 0 0 0,0 0 0 0 0,54 0 0 0 0,-26 0 0 0 0,-1 0 0 0 0,0 0 0 0 0,28 0 0 0 0,-1 0 0 0 0,-54 0 0 0 0,55 0 0 0 0,-55 0 0 0 0,27 0 0 0 0,-27 0 0 0 0,55 0 0 0 0,-28 0 0 0 0,54 0 0 0 0,-26 0 0 0 0,-28 0 0 0 0,28 0 0 0 0,-55 0 0 0 0,0 0 0 0 0,27 0 0 0 0,0 0 0 0 0,28 0 0 0 0,-55 0 0 0 0,27 0 0 0 0,55 0 0 0 0,-28 0 0 0 0,1 0 0 0 0,-1 0 0 0 0,-27 0 0 0 0,28 0 0 0 0,-55 0 0 0 0,54 0 0 0 0,-54 0 0 0 0,55 0 0 0 0,-28 0 0 0 0,27 0 0 0 0,-53 0 0 0 0,80 0 0 0 0,-26 0 0 0 0,-28 0 0 0 0,27 0 0 0 0,-27 0 0 0 0,1 0 0 0 0,-1 0 0 0 0,-27 0 0 0 0,0 0 0 0 0,0 0 0 0 0,28 0 0 0 0,-28 0 0 0 0,0 0 0 0 0,27 0 0 0 0,-27 0 0 0 0,1 0 0 0 0,26 0 0 0 0,-27 0 0 0 0,0 0 0 0 0,27 0 0 0 0,-27 0 0 0 0,1 0 0 0 0,26-27 0 0 0,-27 27 0 0 0,0 0 0 0 0,-27 0-16383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14302 13802 16383 0 0,'27'0'0'0'0,"0"0"0"0"0,1 0 0 0 0,-1 0 0 0 0,0 0 0 0 0,0 0 0 0 0,27 0 0 0 0,-27 0 0 0 0,28 0 0 0 0,-1 0 0 0 0,27 0 0 0 0,-26 0 0 0 0,26 0 0 0 0,-54 0 0 0 0,27 0 0 0 0,-26 0 0 0 0,53 0 0 0 0,-54 0 0 0 0,55 0 0 0 0,-55 0 0 0 0,54 0 0 0 0,-54 0 0 0 0,82 0 0 0 0,-82 0 0 0 0,0 0 0 0 0,27 0 0 0 0,1 0 0 0 0,-28 0 0 0 0,27 0 0 0 0,0 0 0 0 0,28 0 0 0 0,-1 0 0 0 0,-54 0 0 0 0,55 0 0 0 0,26 0 0 0 0,1 0 0 0 0,-82 0 0 0 0,54 28 0 0 0,-26-28 0 0 0,-1 0 0 0 0,0 0 0 0 0,28 0 0 0 0,-55 0 0 0 0,54 0 0 0 0,-54 0 0 0 0,28 27 0 0 0,-1-27 0 0 0,-27 0 0 0 0,27 0 0 0 0,-27 0 0 0 0,82 0 0 0 0,-55 0 0 0 0,0 0 0 0 0,1 0 0 0 0,26 0 0 0 0,-54 0 0 0 0,55 0 0 0 0,-28 0 0 0 0,0 0 0 0 0,0 0 0 0 0,55 0 0 0 0,-28 0 0 0 0,1 0 0 0 0,-55 0 0 0 0,54 0 0 0 0,-26 0 0 0 0,-1 0 0 0 0,-27 0 0 0 0,54 0 0 0 0,1 0 0 0 0,-28 0 0 0 0,55 27 0 0 0,-55-27 0 0 0,55 0 0 0 0,26 0 0 0 0,-108 0 0 0 0,109 54 0 0 0,-55-54 0 0 0,-26 27 0 0 0,53-27 0 0 0,-53 0 0 0 0,-28 0 0 0 0,54 0 0 0 0,-54 0 0 0 0,0 0 0 0 0,55 0 0 0 0,-28 0 0 0 0,-27 0 0 0 0,0 0 0 0 0,28 0 0 0 0,-1 0 0 0 0,-27 0 0 0 0,0 0 0 0 0,0 0 0 0 0,28 0 0 0 0,-28 0 0 0 0,27 0 0 0 0,0 0 0 0 0,1 0 0 0 0,-28 0 0 0 0,27 0 0 0 0,-27 0 0 0 0,27 0 0 0 0,1 0 0 0 0,-28 0 0 0 0,27 0 0 0 0,-27 0 0 0 0,27 0 0 0 0,1 0 0 0 0,-28 0 0 0 0,27 0 0 0 0,0 0 0 0 0,1 0 0 0 0,-28 0 0 0 0,27 0 0 0 0,0 0 0 0 0,-27 0 0 0 0,1 0 0 0 0,26 0 0 0 0,-27-27 0 0 0,27 27 0 0 0,-27 0 0 0 0,1 0 0 0 0,53-27 0 0 0,-27 27 0 0 0,-27 0 0 0 0,1 0 0 0 0,-1 0 0 0 0,27 0 0 0 0,0 0 0 0 0,28 0 0 0 0,-55 0 0 0 0,27 0 0 0 0,-27 0 0 0 0,55 0 0 0 0,-28 0 0 0 0,-27 0 0 0 0,0 0 0 0 0,0 0 0 0 0,0 0 0 0 0,1 0 0 0 0,-1 0 0 0 0,0 0 0 0 0,27 0 0 0 0,-27 0 0 0 0,55 0 0 0 0,-55 0 0 0 0,0 0 0 0 0,0 0 0 0 0,0 0 0 0 0,0 0 0 0 0,28 0 0 0 0,-28 0 0 0 0,0 0 0 0 0,27 0 0 0 0,-27 0 0 0 0,0 0 0 0 0,28 0 0 0 0,-28 0 0 0 0,0 0 0 0 0,0 0 0 0 0,0 0 0 0 0,0 0 0 0 0,55 0 0 0 0,-55 0 0 0 0,54 0 0 0 0,-26 0 0 0 0,-28 0 0 0 0,0 0 0 0 0,0 0 0 0 0,27 0 0 0 0,-54 0-16383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24274 13026 16383 0 0,'81'0'0'0'0,"-26"0"0"0"0,-1 0 0 0 0,27 0 0 0 0,-53 0 0 0 0,-1 0 0 0 0,0 0 0 0 0,0 0 0 0 0,0 0 0 0 0,27 0 0 0 0,-26 0 0 0 0,-1 0 0 0 0,27 0 0 0 0,-27 0 0 0 0,0 0 0 0 0,0 0 0 0 0,0 0 0 0 0,1 0 0 0 0,26 0 0 0 0,-27 0 0 0 0,0 0 0 0 0,27 27 0 0 0,-26-27 0 0 0,-1 0 0 0 0,27 0 0 0 0,-27 0 0 0 0,0 0 0 0 0,28 0 0 0 0,-28 0 0 0 0,0 0 0 0 0,27 0 0 0 0,-27 0 0 0 0,0 0 0 0 0,28 0 0 0 0,-28 0 0 0 0,27 0 0 0 0,-27 0 0 0 0,0 0 0 0 0,28 0 0 0 0,-1 0 0 0 0,0 0 0 0 0,-27 0 0 0 0,0 0 0 0 0,28 0 0 0 0,-28 0 0 0 0,0 0 0 0 0,0 0 0 0 0,27 0 0 0 0,-27 0 0 0 0,1 0 0 0 0,-1 0 0 0 0,0 0 0 0 0,27 0 0 0 0,-27 0 0 0 0,28 0 0 0 0,-1 0 0 0 0,-27 0 0 0 0,27 0 0 0 0,-27 0 0 0 0,1 0 0 0 0,26 0 0 0 0,-27 0 0 0 0,54 0 0 0 0,-54 0 0 0 0,1 0 0 0 0,-1 0 0 0 0,0 0 0 0 0,54 0 0 0 0,-26 0 0 0 0,26 0 0 0 0,-54 0 0 0 0,55 0 0 0 0,-55 0 0 0 0,54 0 0 0 0,-54 0 0 0 0,55 0 0 0 0,-55 0 0 0 0,54 0 0 0 0,-54 0 0 0 0,28 0 0 0 0,-1 0 0 0 0,0 0 0 0 0,0 0 0 0 0,1 0 0 0 0,-1 0 0 0 0,-27 0 0 0 0,55 0 0 0 0,-1 0 0 0 0,-54 0 0 0 0,27 0 0 0 0,-27 0 0 0 0,28 0 0 0 0,-28 0 0 0 0,0 0 0 0 0,0 0 0 0 0,27 0 0 0 0,1 0 0 0 0,-1 0 0 0 0,-27 0 0 0 0,55 0 0 0 0,-55 0 0 0 0,0 0 0 0 0,54 28 0 0 0,-27-28 0 0 0,1 0 0 0 0,-28 0 0 0 0,0 0 0 0 0,27 0 0 0 0,-27 0 0 0 0,1 0 0 0 0,-1 0 0 0 0,0 0 0 0 0,0 0 0 0 0,27 0 0 0 0,1 0 0 0 0,26 0 0 0 0,-27 0 0 0 0,28 0 0 0 0,-55 0 0 0 0,27 0 0 0 0,0 0 0 0 0,1 0 0 0 0,-28 0 0 0 0,0 0 0 0 0,0 0 0 0 0,0 0 0 0 0,0 0 0 0 0,28 0 0 0 0,-28 0 0 0 0,54 0 0 0 0,-54 0 0 0 0,0 0 0 0 0,28 0 0 0 0,-28 0 0 0 0,0 0 0 0 0,27 0 0 0 0,-27 0 0 0 0,0 0 0 0 0,28 0 0 0 0,-28 0 0 0 0,27 0 0 0 0,-27 0 0 0 0,0 0 0 0 0,28 0 0 0 0,-28 0 0 0 0,0 0 0 0 0,0 0 0 0 0,27-28 0 0 0,-26 28 0 0 0,-28 0-16383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40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9043 5113 16383 0 0,'-27'0'0'0'0,"0"0"0"0"0,0 0 0 0 0,0 0 0 0 0,-1 0 0 0 0,1 0 0 0 0,0 0 0 0 0,-27 0 0 0 0,27 0 0 0 0,27-27 0 0 0,-27 27 0 0 0,-1-27 0 0 0,1 27 0 0 0,0-27 0 0 0,0 0 0 0 0,27 0 0 0 0,-27-1 0 0 0,0 1 0 0 0,0 0 0 0 0,27 0 0 0 0,-28-27 0 0 0,28-1 0 0 0,-54 1 0 0 0,27 0 0 0 0,27 27 0 0 0,0 0 0 0 0,0 0 0 0 0,0-28 0 0 0,0 28 0 0 0,0 0 0 0 0,0 0 0 0 0,0 0 0 0 0,0 0 0 0 0,0-1 0 0 0,27 1 0 0 0,-27 0 0 0 0,27-27 0 0 0,0 54 0 0 0,1-27 0 0 0,-1 0 0 0 0,27-1 0 0 0,-27 28 0 0 0,0-27 0 0 0,28 27 0 0 0,-28 0 0 0 0,0 0 0 0 0,0 0 0 0 0,27 0 0 0 0,-27 0 0 0 0,1 0 0 0 0,-1 0 0 0 0,0 0 0 0 0,27 0 0 0 0,-27 0 0 0 0,0 0 0 0 0,1 27 0 0 0,-1 1 0 0 0,0-1 0 0 0,0-27 0 0 0,-27 27 0 0 0,27 0 0 0 0,27 0 0 0 0,-54 0 0 0 0,0 0 0 0 0,0 1 0 0 0,27-1 0 0 0,-27 0 0 0 0,28-27 0 0 0,-28 27 0 0 0,0 0 0 0 0,27 27 0 0 0,0 1 0 0 0,-27-28 0 0 0,0 0 0 0 0,0 0 0 0 0,0 0 0 0 0,0 0 0 0 0,0 0 0 0 0,0 28 0 0 0,0-28 0 0 0,0 54 0 0 0,0-54 0 0 0,0 55 0 0 0,-27-82 0 0 0,27 27 0 0 0,0 27 0 0 0,-27-27 0 0 0,27-27-16383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40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10633 8017 16383 0 0,'0'0'-16383'0'0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16570 4999 16383 0 0,'0'30'0'0'0,"61"-30"0"0"0,-1 0 0 0 0,61 0 0 0 0,0 0 0 0 0,30 0 0 0 0,-90 0 0 0 0,30 0 0 0 0,-61 0 0 0 0,30 0 0 0 0,-29 0 0 0 0,-31 0-16383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40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18559 14090 16383 0 0,'27'0'0'0'0,"27"0"0"0"0,1 0 0 0 0,-28 0 0 0 0,0 0 0 0 0,27 0 0 0 0,55 0 0 0 0,27 0 0 0 0,-1 0 0 0 0,55 0 0 0 0,-54 0 0 0 0,0 0 0 0 0,-28 0 0 0 0,28 0 0 0 0,-82 0 0 0 0,27 0 0 0 0,-26 0 0 0 0,-1 0 0 0 0,55 0 0 0 0,-28 0 0 0 0,27 0 0 0 0,-53 0 0 0 0,26 0 0 0 0,1 0 0 0 0,-55-27 0 0 0,81 27 0 0 0,-26 0 0 0 0,-55 0 0 0 0,54 0 0 0 0,-27 0 0 0 0,55 0 0 0 0,-55 0 0 0 0,1 0 0 0 0,53 0 0 0 0,-81 0 0 0 0,55 0 0 0 0,26 0 0 0 0,-81 0 0 0 0,82 0 0 0 0,-55 0 0 0 0,28 0 0 0 0,-1-27 0 0 0,0 27 0 0 0,1-27 0 0 0,-1 27 0 0 0,-26 0 0 0 0,53 0 0 0 0,-54 0 0 0 0,1 0 0 0 0,-28 0 0 0 0,54 0 0 0 0,-27 0 0 0 0,1 0 0 0 0,-1-27 0 0 0,55 27 0 0 0,26-55 0 0 0,-81 55 0 0 0,1 0 0 0 0,53 0 0 0 0,1 0 0 0 0,-28 0 0 0 0,1 0 0 0 0,-1 0 0 0 0,0 0 0 0 0,-26-27 0 0 0,-1 27 0 0 0,55-27 0 0 0,-1 27 0 0 0,-81 0 0 0 0,82 0 0 0 0,-28 0 0 0 0,-26 0 0 0 0,26 0 0 0 0,27 0 0 0 0,-53 0 0 0 0,-1 0 0 0 0,0 0 0 0 0,28 0 0 0 0,-55 0 0 0 0,27 0 0 0 0,-27 0 0 0 0,0 0 0 0 0,1 0 0 0 0,-1 0 0 0 0,0 0 0 0 0,27 0 0 0 0,-54 0-16383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40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9881 14978 16383 0 0,'81'0'0'0'0,"-27"0"0"0"0,82 0 0 0 0,0 0 0 0 0,108 0 0 0 0,-108 0 0 0 0,81 0 0 0 0,-54 0 0 0 0,-28 0 0 0 0,1 0 0 0 0,-27 0 0 0 0,-82 0 0 0 0,54 0 0 0 0,-54 0 0 0 0,27 0 0 0 0,-26 0 0 0 0,53 0 0 0 0,-27 0 0 0 0,1 0 0 0 0,26 0 0 0 0,0 0 0 0 0,1 27 0 0 0,-1-27 0 0 0,55 0 0 0 0,27 55 0 0 0,-28-28 0 0 0,-26-27 0 0 0,-1 27 0 0 0,-80-27 0 0 0,80 0 0 0 0,-26 0 0 0 0,-28 0 0 0 0,27 0 0 0 0,-26 0 0 0 0,-1 0 0 0 0,0 0 0 0 0,-27 0 0 0 0,0 0 0 0 0,0 0 0 0 0,1 0 0 0 0,-1 0 0 0 0,0 0 0 0 0,-27 0-16383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40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10398 6747 16383 0 0,'0'0'-16383'0'0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40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28155 13877 16383 0 0,'54'-28'0'0'0,"27"28"0"0"0,55 0 0 0 0,-55 0 0 0 0,55 0 0 0 0,-55 0 0 0 0,55 0 0 0 0,-27 0 0 0 0,-1 0 0 0 0,-53 0 0 0 0,53 0 0 0 0,-27 0 0 0 0,1 0 0 0 0,-28 0 0 0 0,0 0 0 0 0,-26 0 0 0 0,26 0 0 0 0,54 0 0 0 0,-80 0 0 0 0,26 0 0 0 0,-54 0-16383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40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7576 14841 16383 0 0,'81'0'0'0'0,"82"0"0"0"0,27 0 0 0 0,81 0 0 0 0,1 0 0 0 0,53 0 0 0 0,1 0 0 0 0,-163 0 0 0 0,108 0 0 0 0,-26 0 0 0 0,-56 0 0 0 0,-53 0 0 0 0,0 0 0 0 0,-28 0 0 0 0,28 0 0 0 0,27 0 0 0 0,0 0 0 0 0,0 0 0 0 0,81 0 0 0 0,-27 0 0 0 0,54 0 0 0 0,-81 0 0 0 0,27 0 0 0 0,-27 0 0 0 0,-54 0 0 0 0,-55 0 0 0 0,1 0 0 0 0,-55 0 0 0 0,27 0 0 0 0,0 0 0 0 0,55-27 0 0 0,-28 27 0 0 0,-53 0 0 0 0,80 0 0 0 0,1 0 0 0 0,-1 0 0 0 0,-26 0 0 0 0,26 0 0 0 0,28 0 0 0 0,-1 0 0 0 0,1 0 0 0 0,-27 0 0 0 0,-1 0 0 0 0,-81 0 0 0 0,82 0 0 0 0,-82 0 0 0 0,0 0 0 0 0,28 0 0 0 0,-28 0 0 0 0,0 0 0 0 0,0 0 0 0 0,0 0 0 0 0,27 0 0 0 0,-27 0 0 0 0,28 0 0 0 0,-1 0 0 0 0,-27 0 0 0 0,55 0 0 0 0,-28 0 0 0 0,0 0 0 0 0,-27 0 0 0 0,28 0 0 0 0,-28 0 0 0 0,0 0 0 0 0,27 0 0 0 0,-54 0-16383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40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17242 14884 16383 0 0,'27'0'0'0'0,"27"0"0"0"0,1 0 0 0 0,53 0 0 0 0,-26 0 0 0 0,-1 0 0 0 0,55 0 0 0 0,-1 0 0 0 0,1 0 0 0 0,0 0 0 0 0,27 0 0 0 0,-28 0 0 0 0,110 55 0 0 0,-110-55 0 0 0,1 54 0 0 0,0-54 0 0 0,-1 0 0 0 0,-53 0 0 0 0,53 0 0 0 0,-26 0 0 0 0,27 0 0 0 0,-1 0 0 0 0,55 0 0 0 0,-54 0 0 0 0,81 0 0 0 0,-81 0 0 0 0,54 0 0 0 0,0 0 0 0 0,-82 0 0 0 0,28 0 0 0 0,-82 0 0 0 0,28 0 0 0 0,-1 0 0 0 0,-27 0 0 0 0,55 0 0 0 0,-28 0 0 0 0,55 0 0 0 0,0 0 0 0 0,53 0 0 0 0,-53 0 0 0 0,54 0 0 0 0,-54 0 0 0 0,-28 0 0 0 0,-26 27 0 0 0,-28-27 0 0 0,-27 0 0 0 0,0 0 0 0 0,28 0 0 0 0,-28 0 0 0 0,0 0 0 0 0,27 0 0 0 0,0 0 0 0 0,28 0 0 0 0,-1 0 0 0 0,-26 0 0 0 0,53 0 0 0 0,1 0 0 0 0,-1 0 0 0 0,-54 0 0 0 0,55 0 0 0 0,-28 0 0 0 0,28 0 0 0 0,-82 0 0 0 0,82 0 0 0 0,-82 0 0 0 0,54 0 0 0 0,28 0 0 0 0,-28 0 0 0 0,1 0 0 0 0,26 0 0 0 0,28 0 0 0 0,-28 0 0 0 0,-53 0 0 0 0,80 0 0 0 0,-26 0 0 0 0,-1 0 0 0 0,-81 0 0 0 0,55 0 0 0 0,54 0 0 0 0,-82 0 0 0 0,82 0 0 0 0,-55 0 0 0 0,28 0 0 0 0,26 0 0 0 0,-26 0 0 0 0,-1 54 0 0 0,-26-54 0 0 0,-1 0 0 0 0,-27 0 0 0 0,55 0 0 0 0,-28 0 0 0 0,-54 0 0 0 0,82 0 0 0 0,-28 0 0 0 0,-26 0 0 0 0,53 0 0 0 0,1 0 0 0 0,-1 0 0 0 0,-53 0 0 0 0,53 0 0 0 0,1 0 0 0 0,-82 0 0 0 0,81 0 0 0 0,-26 0 0 0 0,-55 0 0 0 0,54 0 0 0 0,1 0 0 0 0,-28 0 0 0 0,82 0 0 0 0,27 27 0 0 0,-28-27 0 0 0,55 0 0 0 0,-54 0 0 0 0,54 0 0 0 0,-54 0 0 0 0,-28 0 0 0 0,28 0 0 0 0,-55 0 0 0 0,1 0 0 0 0,-1 0 0 0 0,0 0 0 0 0,-53 0 0 0 0,53 0 0 0 0,-54 0 0 0 0,54 0 0 0 0,-26 0 0 0 0,26 0 0 0 0,1 0 0 0 0,-55 0 0 0 0,-136 0 0 0 0,109 0-16383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40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7388 15778 16383 0 0,'81'0'0'0'0,"55"0"0"0"0,54 27 0 0 0,0 55 0 0 0,81-55 0 0 0,28 0 0 0 0,-1-27 0 0 0,-108 27 0 0 0,-27 54 0 0 0,-27-54 0 0 0,-55-27 0 0 0,-54 0 0 0 0,27 0 0 0 0,-26 0 0 0 0,-28 0-16383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40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11057 7006 16383 0 0,'0'0'-16383'0'0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10186 3302 16383 0 0,'69'0'0'0'0,"-1"0"0"0"0,-34 0 0 0 0,34 0 0 0 0,-33 0 0 0 0,-1 0 0 0 0,34 0 0 0 0,-34 0 0 0 0,0 0 0 0 0,35 0 0 0 0,-1 0 0 0 0,34 0 0 0 0,-68 0 0 0 0,35 0 0 0 0,-35 0 0 0 0,0 0 0 0 0,34 0 0 0 0,-34 0 0 0 0,35 0 0 0 0,33 0 0 0 0,0 0 0 0 0,-67 0 0 0 0,67 0 0 0 0,-34 0 0 0 0,1 0 0 0 0,67 0 0 0 0,-102 0 0 0 0,0 0 0 0 0,69 0 0 0 0,33 0 0 0 0,1 0 0 0 0,-69 0 0 0 0,35 0 0 0 0,-35 0 0 0 0,34 0 0 0 0,1 0 0 0 0,-35 0 0 0 0,35 0 0 0 0,33 0 0 0 0,-34 0 0 0 0,-33 0 0 0 0,-1 0 0 0 0,69 0 0 0 0,-69 0 0 0 0,34 0 0 0 0,35 0 0 0 0,-35 0 0 0 0,-33 0 0 0 0,67 0 0 0 0,-33 0 0 0 0,-35 0 0 0 0,34 0 0 0 0,-33 0 0 0 0,33 0 0 0 0,0 0 0 0 0,-33 0 0 0 0,-1 0 0 0 0,0 0 0 0 0,35 0 0 0 0,-69 0 0 0 0,102 0 0 0 0,-102 0 0 0 0,69 0 0 0 0,-35 0 0 0 0,-34 0 0 0 0,35 0 0 0 0,67 0 0 0 0,-102 0 0 0 0,69 0 0 0 0,-69 0 0 0 0,34 0 0 0 0,0 0 0 0 0,1 0 0 0 0,-1 0 0 0 0,34 0 0 0 0,-67 0 0 0 0,-1 0 0 0 0,34 0 0 0 0,-34 0 0 0 0,34 0 0 0 0,-34 0 0 0 0,35 0 0 0 0,-35 0 0 0 0,34 0 0 0 0,-34 0 0 0 0,0 0 0 0 0,1 0 0 0 0,-1 0 0 0 0,34 0 0 0 0,-34 0 0 0 0,0 0 0 0 0,69 0 0 0 0,-1 0 0 0 0,-68 0 0 0 0,69 0 0 0 0,-69 0 0 0 0,0 0 0 0 0,34 0 0 0 0,-34 0 0 0 0,35 0 0 0 0,-1 0 0 0 0,34 0 0 0 0,-67 0 0 0 0,67 0 0 0 0,-68 0 0 0 0,68 0 0 0 0,-33 0 0 0 0,-1 0 0 0 0,-34 0 0 0 0,34 0 0 0 0,1 0 0 0 0,-1 0 0 0 0,0 0 0 0 0,-34 0 0 0 0,69 0 0 0 0,-69 0 0 0 0,68 0 0 0 0,-67 0 0 0 0,-1 0 0 0 0,34 0 0 0 0,-34 0 0 0 0,69 0 0 0 0,-69 0 0 0 0,0 0 0 0 0,34 0 0 0 0,-34 0 0 0 0,35 0 0 0 0,-1 0 0 0 0,-34 0 0 0 0,34 0 0 0 0,1 0 0 0 0,-35 0 0 0 0,34 0 0 0 0,-34 0 0 0 0,34 0 0 0 0,-34 0 0 0 0,35 0 0 0 0,-35 0 0 0 0,0 0 0 0 0,34 0 0 0 0,1 0 0 0 0,-1 0 0 0 0,-34 0 0 0 0,0 0 0 0 0,0 0 0 0 0,0 0 0 0 0,1 0 0 0 0,33 0 0 0 0,-34 0 0 0 0,0 0 0 0 0,0 0 0 0 0,0 0 0 0 0,1 0 0 0 0,-1 0 0 0 0,0 0 0 0 0,0 0 0 0 0,0 0 0 0 0,34 0 0 0 0,-33 0 0 0 0,-1 0 0 0 0,0 0 0 0 0,0 0 0 0 0,0 0 0 0 0,0 0 0 0 0,35 0 0 0 0,-35 35 0 0 0,34-35 0 0 0,-34 0 0 0 0,-34 0-16383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17013 3683 16383 0 0,'-34'-34'0'0'0,"68"34"0"0"0,0 0 0 0 0,103 0 0 0 0,-69 0 0 0 0,0 0 0 0 0,-33 0 0 0 0,-1 0 0 0 0,0 0 0 0 0,0 0 0 0 0,-34 34 0 0 0,0 34 0 0 0,-34 1 0 0 0,34-35 0 0 0,-68 34 0 0 0,-1-34 0 0 0,1 0 0 0 0,0 35 0 0 0,34-35 0 0 0,-35-34 0 0 0,69 34 0 0 0,-34-34 0 0 0,34 0-16383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16804 5332 16383 0 0,'0'31'0'0'0,"0"-1"0"0"0,0 0 0 0 0,0 0 0 0 0,0 1 0 0 0,30-1 0 0 0,0 0 0 0 0,-30 0 0 0 0,30 0 0 0 0,1-30 0 0 0,-1 0 0 0 0,30 0 0 0 0,-29 0 0 0 0,-1-30 0 0 0,-30-60 0 0 0,30 29 0 0 0,31-30 0 0 0,-61 31 0 0 0,0 30 0 0 0,-31 30 0 0 0,-29 0 0 0 0,30 0 0 0 0,-1 0 0 0 0,1 0 0 0 0,0-31 0 0 0,30 1 0 0 0,-61 0 0 0 0,31 30 0 0 0,-30 0 0 0 0,30 60 0 0 0,30-29 0 0 0,0-1 0 0 0,0 30 0 0 0,0-29 0 0 0,0-1 0 0 0,0-30-16383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17114 4048 16383 0 0,'68'0'0'0'0,"-34"0"0"0"0,0 34 0 0 0,35 0 0 0 0,-35-34 0 0 0,0 34 0 0 0,0-34 0 0 0,0 0 0 0 0,0 0 0 0 0,0-34 0 0 0,1 0 0 0 0,-35 0 0 0 0,34 34 0 0 0,-34-34 0 0 0,0 0 0 0 0,34 0 0 0 0,-34-1 0 0 0,0 1 0 0 0,34 34 0 0 0,-34-68 0 0 0,0 34 0 0 0,34-34 0 0 0,-34 102 0 0 0,0 0 0 0 0,0 68 0 0 0,0-68 0 0 0,0 69 0 0 0,0-35 0 0 0,0 35 0 0 0,0-69 0 0 0,0 34 0 0 0,-34-34 0 0 0,34-34-16383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17287 4149 16383 0 0,'0'34'0'0'0,"0"0"0"0"0,0 1 0 0 0,34 33 0 0 0,0-34 0 0 0,-34 0 0 0 0,68-34 0 0 0,-33 0 0 0 0,-1 0 0 0 0,34 0 0 0 0,-34 0 0 0 0,-34-34 0 0 0,0 0 0 0 0,-68-34 0 0 0,34 68 0 0 0,0 0 0 0 0,-1 0 0 0 0,-33-35 0 0 0,68 35-16383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17881 3784 16383 0 0,'0'34'0'0'0,"0"0"0"0"0,-34 0 0 0 0,34 0 0 0 0,-68 0 0 0 0,33-34 0 0 0,35 34 0 0 0,-34-34 0 0 0,34 0-16383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17806 3880 16383 0 0,'35'0'0'0'0,"67"0"0"0"0,-68 34 0 0 0,34-34 0 0 0,1 0 0 0 0,-69 0-16383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17537 4053 16383 0 0,'0'34'0'0'0,"34"-34"0"0"0,103 0 0 0 0,-35 0 0 0 0,35 0 0 0 0,33 0 0 0 0,-67 0 0 0 0,33 0 0 0 0,-101 0 0 0 0,-1 0 0 0 0,0 0 0 0 0,-34 0-16383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17922 4091 16383 0 0,'0'35'0'0'0,"0"-1"0"0"0,0 0 0 0 0,0 0 0 0 0,0 0 0 0 0,0 34 0 0 0,0-33 0 0 0,0-1 0 0 0,0-34-16383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18288 4111 16383 0 0,'34'0'0'0'0,"0"0"0"0"0,68 0 0 0 0,-68 0 0 0 0,103 0 0 0 0,-1 0 0 0 0,-101 0 0 0 0,135 0 0 0 0,-33 0 0 0 0,-1 0 0 0 0,-67 0 0 0 0,-35 0 0 0 0,0 0 0 0 0,0 0 0 0 0,-34 0-16383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18923 3841 16383 0 0,'34'34'0'0'0,"0"-34"0"0"0,-34 35 0 0 0,34-1 0 0 0,0-34 0 0 0,0 34 0 0 0,-34 0 0 0 0,68 0 0 0 0,-68 34 0 0 0,0-33 0 0 0,0 67 0 0 0,35-34 0 0 0,-35-34 0 0 0,0 35 0 0 0,0-35 0 0 0,0 0 0 0 0,0 0 0 0 0,0 0 0 0 0,0 34 0 0 0,0-33 0 0 0,0 67 0 0 0,0-68 0 0 0,0 34 0 0 0,-69 1 0 0 0,35-35 0 0 0,0-34 0 0 0,34 0-16383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19670 4053 16383 0 0,'-34'34'0'0'0,"-34"34"0"0"0,68-34 0 0 0,-68 35 0 0 0,68-35 0 0 0,0 0 0 0 0,0 0 0 0 0,0 0 0 0 0,34-34 0 0 0,0 0 0 0 0,34 34 0 0 0,-34-34 0 0 0,1 0 0 0 0,-1 0 0 0 0,0 0 0 0 0,0 0 0 0 0,0 0 0 0 0,-34-34 0 0 0,0 0 0 0 0,0-34 0 0 0,0 34 0 0 0,0 0 0 0 0,0-1 0 0 0,-68 35 0 0 0,0 0 0 0 0,33 0 0 0 0,35 0-16383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19923 3937 16383 0 0,'34'0'0'0'0,"-34"35"0"0"0,34 33 0 0 0,-34 68 0 0 0,0-67 0 0 0,0-1 0 0 0,0 34 0 0 0,0 1 0 0 0,0-69 0 0 0,0 68 0 0 0,0 1 0 0 0,0-69 0 0 0,0 34 0 0 0,0 1 0 0 0,0-35 0 0 0,0-34-16383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17536 4805 16383 0 0,'60'0'0'0'0,"91"0"0"0"0,0 0 0 0 0,122 0 0 0 0,-92 0 0 0 0,121 0 0 0 0,-120 0 0 0 0,-92-30 0 0 0,-59 0 0 0 0,-31 30-16383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20246 3995 16383 0 0,'34'0'0'0'0,"0"0"0"0"0,34 0 0 0 0,-33 0 0 0 0,67 0 0 0 0,-68 0 0 0 0,0 0 0 0 0,0 0 0 0 0,1 0 0 0 0,-1 34 0 0 0,-34 69 0 0 0,-34-103 0 0 0,34 34 0 0 0,-69 68 0 0 0,-33-33 0 0 0,-1 33 0 0 0,69-68 0 0 0,34 0 0 0 0,-102 35 0 0 0,68-35 0 0 0,34-68 0 0 0,34-1 0 0 0,34 1 0 0 0,-34 34 0 0 0,0 0 0 0 0,1-68 0 0 0,-1 68 0 0 0,0 0 0 0 0,0 0 0 0 0,68 0 0 0 0,-102 34 0 0 0,35 0 0 0 0,-1 0 0 0 0,0-34 0 0 0,-34 0-16383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20767 3991 16383 0 0,'34'-34'0'0'0,"-34"68"0"0"0,0 34 0 0 0,0 0 0 0 0,0 1 0 0 0,0-1 0 0 0,0 0 0 0 0,0 1 0 0 0,0 33 0 0 0,0-68 0 0 0,0 103 0 0 0,-68-35 0 0 0,34 0 0 0 0,0-67 0 0 0,-34-1 0 0 0,68 0 0 0 0,0-34-16383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20327 4630 16383 0 0,'69'34'0'0'0,"-35"-34"0"0"0,0 0 0 0 0,68 69 0 0 0,-34-35 0 0 0,-33 0 0 0 0,67-34 0 0 0,-34 34 0 0 0,35-34 0 0 0,-1 0 0 0 0,1 0 0 0 0,-69 0 0 0 0,34 0 0 0 0,-34 0 0 0 0,0 0 0 0 0,35-68 0 0 0,-69 34 0 0 0,34-69 0 0 0,-34 103-16383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21338 4130 16383 0 0,'34'0'0'0'0,"-102"34"0"0"0,-1 0 0 0 0,35-34 0 0 0,-34 34 0 0 0,68 0 0 0 0,-68 1 0 0 0,33-1 0 0 0,1 0 0 0 0,0 0 0 0 0,68-68 0 0 0,0 34 0 0 0,69 0 0 0 0,-1-34 0 0 0,-33 34 0 0 0,-1-69 0 0 0,34 69 0 0 0,-102-34 0 0 0,34 34 0 0 0,35 0 0 0 0,-69 0-16383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8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21001 4448 16383 0 0,'68'0'0'0'0,"0"0"0"0"0,1 0 0 0 0,-1 0 0 0 0,68 0 0 0 0,-67 0 0 0 0,33 0 0 0 0,0 0 0 0 0,-67-34 0 0 0,-1 34 0 0 0,34 0 0 0 0,-68-34 0 0 0,0 102 0 0 0,0-34 0 0 0,0 69 0 0 0,0-69 0 0 0,0 34 0 0 0,0 1 0 0 0,0 33 0 0 0,0-102-16383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5876 2839 16383 0 0,'0'63'0'0'0,"0"32"0"0"0,0 0 0 0 0,0 0 0 0 0,0 0 0 0 0,0-1 0 0 0,0-62 0 0 0,0-1 0 0 0,63 64 0 0 0,-31-63 0 0 0,31-32 0 0 0,0-63 0 0 0,-31-32 0 0 0,31-31 0 0 0,-31 94 0 0 0,31-94 0 0 0,0 31 0 0 0,-31 32 0 0 0,-1-64 0 0 0,-31 96 0 0 0,0-1 0 0 0,0 0 0 0 0,-31 32 0 0 0,-33 32 0 0 0,64-32-16383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5818 2975 16383 0 0,'127'0'0'0'0,"-32"0"0"0"0,-32 0 0 0 0,32 0 0 0 0,-95 0-16383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5434 3245 16383 0 0,'31'0'0'0'0,"127"0"0"0"0,32 0 0 0 0,31 0 0 0 0,-63 0 0 0 0,0 0 0 0 0,-63 0 0 0 0,-32 0 0 0 0,-32 0 0 0 0,1 0 0 0 0,-32 0-16383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8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6055 3302 16383 0 0,'-32'95'0'0'0,"32"-63"0"0"0,0 63 0 0 0,0-1 0 0 0,-31-30 0 0 0,31 30 0 0 0,0-30 0 0 0,0-64-16383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8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6338 2821 16383 0 0,'0'64'0'0'0,"63"30"0"0"0,-31-30 0 0 0,-1 30 0 0 0,1-62 0 0 0,0 31 0 0 0,-1-63 0 0 0,1 32 0 0 0,-1-1 0 0 0,1-31 0 0 0,-1 0 0 0 0,33 0 0 0 0,-33 0 0 0 0,1-63 0 0 0,-1 0 0 0 0,-31 31 0 0 0,0-31 0 0 0,0 32 0 0 0,0-1 0 0 0,0 0 0 0 0,0-31 0 0 0,0 32 0 0 0,0 31-16383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18314 4507 16383 0 0,'31'31'0'0'0,"29"-31"0"0"0,31 30 0 0 0,-31 0 0 0 0,-60 0 0 0 0,0 61 0 0 0,0-61 0 0 0,0 61 0 0 0,0-30 0 0 0,-60 90 0 0 0,-1-121 0 0 0,31 30 0 0 0,-30 31 0 0 0,60-61 0 0 0,-31 1 0 0 0,31-31-16383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6434 2879 16383 0 0,'63'0'0'0'0,"64"0"0"0"0,-32 0 0 0 0,-32 0 0 0 0,-32 0 0 0 0,-31 0-16383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6146 3256 16383 0 0,'63'0'0'0'0,"0"-32"0"0"0,63 0 0 0 0,95-31 0 0 0,-94 63 0 0 0,-32 0 0 0 0,-1 0 0 0 0,1 0 0 0 0,-63 0 0 0 0,-32 95 0 0 0,0-63 0 0 0,0 62 0 0 0,0-62 0 0 0,0 31 0 0 0,0 0 0 0 0,0 1 0 0 0,0-64-16383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8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6639 3399 16383 0 0,'-32'0'0'0'0,"32"31"0"0"0,32 1 0 0 0,-32-1 0 0 0,32-31 0 0 0,-1 32 0 0 0,1-32 0 0 0,63 0 0 0 0,-64 0 0 0 0,1 0 0 0 0,-1 0 0 0 0,1 0 0 0 0,-1 0 0 0 0,1-63 0 0 0,-32 63-16383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7031 3056 16383 0 0,'0'-31'0'0'0,"31"31"0"0"0,32-32 0 0 0,95-31 0 0 0,-126 63 0 0 0,31-32 0 0 0,0 32 0 0 0,-31 0 0 0 0,0 0 0 0 0,-96 64 0 0 0,1-1 0 0 0,32 63 0 0 0,-33-63 0 0 0,33-63 0 0 0,31 32 0 0 0,0-1 0 0 0,31-62 0 0 0,64-1 0 0 0,-63 32 0 0 0,-1 0 0 0 0,1 0 0 0 0,0 0 0 0 0,-1 0 0 0 0,1 0 0 0 0,31 32 0 0 0,-63-1 0 0 0,63 64 0 0 0,-31 0 0 0 0,-32-63 0 0 0,31-1 0 0 0,-31-62 0 0 0,0-33 0 0 0,0 64-16383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8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7493 2918 16383 0 0,'0'31'0'0'0,"0"32"0"0"0,31 32 0 0 0,1 32 0 0 0,-1-96 0 0 0,-31 64 0 0 0,0 0 0 0 0,0-64 0 0 0,0 1 0 0 0,0-32-16383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7242 3499 16383 0 0,'0'32'0'0'0,"0"-1"0"0"0,32 32 0 0 0,31-63 0 0 0,0 0 0 0 0,-31 0 0 0 0,31 63 0 0 0,-31-63 0 0 0,31 0 0 0 0,-32 0 0 0 0,1-31 0 0 0,-32-1 0 0 0,32 1 0 0 0,-32-1 0 0 0,31 1 0 0 0,-31-33 0 0 0,32 33 0 0 0,31-1 0 0 0,-63 1 0 0 0,0-1 0 0 0,-32 32 0 0 0,-94 0 0 0 0,126 32 0 0 0,-95-32 0 0 0,95 0-16383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7262 3392 16383 0 0,'94'0'0'0'0,"-30"0"0"0"0,-1 0 0 0 0,32 0 0 0 0,31 0 0 0 0,-63 0 0 0 0,0 0 0 0 0,-31 0 0 0 0,31-32 0 0 0,-63 32-16383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7781 2872 16383 0 0,'0'-31'0'0'0,"63"31"0"0"0,-31 0 0 0 0,0 0 0 0 0,62 0 0 0 0,-31 31 0 0 0,-31 1 0 0 0,31 31 0 0 0,-31-63 0 0 0,-1 63 0 0 0,33-31 0 0 0,-33-32 0 0 0,-31 0-16383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9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7820 3091 16383 0 0,'126'0'0'0'0,"0"0"0"0"0,-62 0 0 0 0,62 0 0 0 0,-31 0 0 0 0,-64 0 0 0 0,-62 0 0 0 0,-64 0 0 0 0,63 0 0 0 0,1 31 0 0 0,-1 1 0 0 0,1 0 0 0 0,31-1 0 0 0,0 32 0 0 0,0-31 0 0 0,0 0 0 0 0,63-64 0 0 0,-32 0 0 0 0,1 32 0 0 0,-32-94 0 0 0,0 94-16383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8224 2648 16383 0 0,'0'63'0'0'0,"31"64"0"0"0,1-1 0 0 0,-32-31 0 0 0,0-32 0 0 0,32 63 0 0 0,-32-94 0 0 0,0 31 0 0 0,0 0 0 0 0,31-31 0 0 0,-31 0 0 0 0,0-1 0 0 0,63-62 0 0 0,0-1 0 0 0,-31 32 0 0 0,31-63 0 0 0,0 31 0 0 0,-31 32 0 0 0,0 0 0 0 0,-32 0-16383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18958 4568 16383 0 0,'30'0'0'0'0,"31"-61"0"0"0,29 61 0 0 0,-59 0 0 0 0,59 0 0 0 0,-59 0 0 0 0,-1 0 0 0 0,0 0 0 0 0,-30 61 0 0 0,0-31 0 0 0,0 31 0 0 0,0 29 0 0 0,0-59 0 0 0,-91 90 0 0 0,61-31 0 0 0,-61 1 0 0 0,61-31 0 0 0,0-60 0 0 0,30 31 0 0 0,0-1 0 0 0,30-30 0 0 0,-30 0-16383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9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8012 3360 16383 0 0,'0'95'0'0'0,"0"-63"0"0"0,0 62 0 0 0,0 1 0 0 0,0-32 0 0 0,32-63 0 0 0,-1 63 0 0 0,1-31 0 0 0,-1 0 0 0 0,33-32 0 0 0,-1-32 0 0 0,32-94 0 0 0,-64 126 0 0 0,-31-127 0 0 0,0 96 0 0 0,0-32 0 0 0,0 31 0 0 0,0 0 0 0 0,-95 32 0 0 0,95 0-16383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9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7935 3539 16383 0 0,'32'0'0'0'0,"-1"0"0"0"0,32 0 0 0 0,32 0 0 0 0,-32 0 0 0 0,-31 0 0 0 0,31 0 0 0 0,0-32 0 0 0,-31 32 0 0 0,0 0 0 0 0,-1-31 0 0 0,-31 31-16383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8666 2923 16383 0 0,'32'-32'0'0'0,"-1"32"0"0"0,33 0 0 0 0,-1 0 0 0 0,32 0 0 0 0,63 0 0 0 0,0 0 0 0 0,157 0 0 0 0,-30 0 0 0 0,62 0 0 0 0,-126 0 0 0 0,95 0 0 0 0,-189 0 0 0 0,-64-31 0 0 0,-63 31-16383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0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9975 2456 16383 0 0,'0'31'0'0'0,"0"1"0"0"0,0 0 0 0 0,31-1 0 0 0,1 1 0 0 0,-32-1 0 0 0,95 33 0 0 0,-32-33 0 0 0,-31 32 0 0 0,94 1 0 0 0,-63-1 0 0 0,0-63 0 0 0,-31 31 0 0 0,-32 1 0 0 0,31-1 0 0 0,-31 33 0 0 0,64 30 0 0 0,-64-62 0 0 0,0 31 0 0 0,0 0 0 0 0,-32 32 0 0 0,-63 0 0 0 0,32-32 0 0 0,-95 95 0 0 0,63-63 0 0 0,64-32 0 0 0,-32 0 0 0 0,-1 0 0 0 0,64-63-16383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2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17018 7420 16383 0 0,'0'0'-16383'0'0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2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5501 10287 16383 0 0,'0'64'0'0'0,"-63"-33"0"0"0,31 1 0 0 0,0-1 0 0 0,1 1 0 0 0,-1 0 0 0 0,1 31 0 0 0,31 0 0 0 0,0-31 0 0 0,0-1 0 0 0,0 1 0 0 0,0-1 0 0 0,0 1 0 0 0,0 0 0 0 0,0-1 0 0 0,31 1 0 0 0,1-32 0 0 0,-1 0 0 0 0,1 0 0 0 0,-32 31 0 0 0,0 1 0 0 0,0 0 0 0 0,0-1 0 0 0,0 1 0 0 0,0-1 0 0 0,0 1 0 0 0,0-1 0 0 0,0 1 0 0 0,0 0 0 0 0,-32-32 0 0 0,1 31 0 0 0,31 1 0 0 0,-32-1 0 0 0,1-31 0 0 0,31 0-16383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2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5838 10663 16383 0 0,'0'-32'0'0'0,"0"0"0"0"0,31 32 0 0 0,-31-31 0 0 0,32-1 0 0 0,-1 1 0 0 0,33-1 0 0 0,-33 32 0 0 0,32-32 0 0 0,-31 32 0 0 0,0 0 0 0 0,31 0 0 0 0,-32 32 0 0 0,-31 0 0 0 0,0 62 0 0 0,0-30 0 0 0,-31-64 0 0 0,-32 126 0 0 0,63-94 0 0 0,-32-32 0 0 0,-31 31 0 0 0,31 32 0 0 0,-31-31 0 0 0,95-32 0 0 0,31 0 0 0 0,-32 0 0 0 0,64 31 0 0 0,-32-31 0 0 0,-31 32 0 0 0,-32-32-16383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2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6503 10711 16383 0 0,'31'0'0'0'0,"-31"31"0"0"0,-31 1 0 0 0,-32 31 0 0 0,31-31 0 0 0,32-1 0 0 0,-32 1 0 0 0,32-32-16383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7217 10345 16383 0 0,'0'95'0'0'0,"0"-63"0"0"0,-94-1 0 0 0,30 32 0 0 0,-30-31 0 0 0,30 0 0 0 0,1-1 0 0 0,95-31 0 0 0,94 0 0 0 0,1 0 0 0 0,31 0 0 0 0,-64 0 0 0 0,1 0 0 0 0,0 0 0 0 0,-64 0 0 0 0,33 0 0 0 0,-64 0-16383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3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7222 10384 16383 0 0,'-63'63'0'0'0,"63"0"0"0"0,0 32 0 0 0,-32 0 0 0 0,32-32 0 0 0,0 0 0 0 0,0 0 0 0 0,0-63-16383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19229 4954 16383 0 0,'30'-30'0'0'0,"0"-1"0"0"0,1 1 0 0 0,-1 30 0 0 0,30-30 0 0 0,1 0 0 0 0,-1 30 0 0 0,-60-31 0 0 0,30 1 0 0 0,-30 0 0 0 0,31 0 0 0 0,-1-31 0 0 0,30 1 0 0 0,-29-1 0 0 0,-31 31 0 0 0,0 0 0 0 0,30 30 0 0 0,30 0 0 0 0,-60 30 0 0 0,0 30 0 0 0,0 1 0 0 0,0-1 0 0 0,0-29 0 0 0,0-1 0 0 0,0 0 0 0 0,0 0 0 0 0,0 1 0 0 0,0-1 0 0 0,0-30-16383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3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7678 10331 16383 0 0,'-32'-31'0'0'0,"32"-1"0"0"0,64 64 0 0 0,-33-1 0 0 0,1 33 0 0 0,-1-1 0 0 0,1 0 0 0 0,0-31 0 0 0,-32-1 0 0 0,0 1 0 0 0,0 31 0 0 0,-64 0 0 0 0,64-31 0 0 0,-31-1 0 0 0,-1 1 0 0 0,32-1 0 0 0,0 1 0 0 0,0 0 0 0 0,0-1 0 0 0,32 1 0 0 0,-32 31 0 0 0,31-31 0 0 0,-31 31 0 0 0,0-63-16383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5337 11403 16383 0 0,'0'-31'0'0'0,"32"-1"0"0"0,0-31 0 0 0,-1 31 0 0 0,32 1 0 0 0,1-32 0 0 0,-1 31 0 0 0,63-31 0 0 0,-126 31 0 0 0,63 1 0 0 0,-31 31 0 0 0,-1-32 0 0 0,33 32 0 0 0,-64 32 0 0 0,31-1 0 0 0,1 1 0 0 0,-1-1 0 0 0,1 1 0 0 0,-32 31 0 0 0,63-31 0 0 0,-31-1 0 0 0,-1 32 0 0 0,1-63 0 0 0,31 32 0 0 0,-31-32 0 0 0,-1 0 0 0 0,32 32 0 0 0,-31-32 0 0 0,0 0 0 0 0,-1 0 0 0 0,-31 0-16383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9686 10518 16383 0 0,'0'32'0'0'0,"0"31"0"0"0,0 0 0 0 0,0 1 0 0 0,0-33 0 0 0,32 1 0 0 0,-32-1 0 0 0,0 32 0 0 0,63 1 0 0 0,-63-64-16383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10064 10557 16383 0 0,'0'31'0'0'0,"-31"1"0"0"0,31 0 0 0 0,0-1 0 0 0,0 1 0 0 0,0-1 0 0 0,0 1 0 0 0,0 63 0 0 0,0-64 0 0 0,0 33 0 0 0,0-33 0 0 0,0 1 0 0 0,31-32 0 0 0,1 0 0 0 0,-1 0 0 0 0,1 0 0 0 0,-1-32 0 0 0,-31 1 0 0 0,0-1 0 0 0,0 0 0 0 0,0 1 0 0 0,0-1 0 0 0,0 1 0 0 0,32-1 0 0 0,-32 0 0 0 0,0-31 0 0 0,0 32 0 0 0,-32-1 0 0 0,32 0 0 0 0,-63 32 0 0 0,63 0-16383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3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10379 10492 16383 0 0,'31'-31'0'0'0,"-31"62"0"0"0,0 1 0 0 0,0 31 0 0 0,0 0 0 0 0,32 32 0 0 0,-32-63 0 0 0,0 62 0 0 0,0-62 0 0 0,32 31 0 0 0,-32-31 0 0 0,0-1 0 0 0,0 33 0 0 0,0-33 0 0 0,0 1 0 0 0,0-1 0 0 0,0-31-16383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3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10764 10653 16383 0 0,'0'32'0'0'0,"0"-1"0"0"0,0 1 0 0 0,0-1 0 0 0,0 33 0 0 0,0-33 0 0 0,0 1 0 0 0,0 63 0 0 0,31-95 0 0 0,1 31 0 0 0,0 1 0 0 0,31-32 0 0 0,-32 0 0 0 0,1 0 0 0 0,-1 0 0 0 0,1 0 0 0 0,0 0 0 0 0,-1 0 0 0 0,1 0 0 0 0,-1-32 0 0 0,-31-31 0 0 0,0 0 0 0 0,0 31 0 0 0,0 1 0 0 0,0-1 0 0 0,0 0 0 0 0,0 1 0 0 0,0-1 0 0 0,-63-31 0 0 0,32 63 0 0 0,-33 0 0 0 0,1 0 0 0 0,32 0 0 0 0,-1 0 0 0 0,32 0-16383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11417 10653 16383 0 0,'-32'32'0'0'0,"32"-1"0"0"0,0 1 0 0 0,0-1 0 0 0,-32 33 0 0 0,1-1 0 0 0,31-32 0 0 0,0 1 0 0 0,0 0 0 0 0,0-1 0 0 0,0 32 0 0 0,0 1 0 0 0,63-33 0 0 0,-31-31 0 0 0,31 0 0 0 0,0 0 0 0 0,-31 0 0 0 0,-1 0 0 0 0,1 0 0 0 0,-1 0 0 0 0,1 0 0 0 0,-32-31 0 0 0,0-1 0 0 0,0 0 0 0 0,0-31 0 0 0,0 32 0 0 0,0-1 0 0 0,-32-31 0 0 0,1 63 0 0 0,31-32 0 0 0,-32 32 0 0 0,1-31 0 0 0,-1 31 0 0 0,-31 0 0 0 0,0-32 0 0 0,31 32 0 0 0,0 0 0 0 0,32 0-16383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3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6421 10576 16383 0 0,'0'34'0'0'0,"0"0"0"0"0,0 1 0 0 0,0-1 0 0 0,0 0 0 0 0,0 68 0 0 0,0-68 0 0 0,0 35 0 0 0,0-35 0 0 0,-34-34 0 0 0,34 102 0 0 0,0-68 0 0 0,-68 35 0 0 0,68-35 0 0 0,0-34-16383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4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11829 9768 16383 0 0,'-34'0'0'0'0,"0"0"0"0"0,-35 102 0 0 0,-101-33 0 0 0,101 33 0 0 0,-33 0 0 0 0,0-33 0 0 0,-1-35 0 0 0,69 34 0 0 0,34-34 0 0 0,-102 0 0 0 0,67-34 0 0 0,35 35 0 0 0,0-1 0 0 0,0 34 0 0 0,0-34 0 0 0,0 0 0 0 0,0 0 0 0 0,0-34-16383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4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10995 9729 16383 0 0,'34'0'0'0'0,"0"69"0"0"0,68 33 0 0 0,-33-34 0 0 0,-35 1 0 0 0,68 33 0 0 0,-102 1 0 0 0,34-69 0 0 0,0 68 0 0 0,-34-34 0 0 0,0 69 0 0 0,35-137 0 0 0,-1 102 0 0 0,34-33 0 0 0,-68-35 0 0 0,34 0 0 0 0,-34 0 0 0 0,0-34-16383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19530 4903 16383 0 0,'-30'0'0'0'0,"90"0"0"0"0,-29-30 0 0 0,29-1 0 0 0,-60 1 0 0 0,30 30 0 0 0,31 0 0 0 0,-61 30 0 0 0,0 1 0 0 0,0 59 0 0 0,0-29 0 0 0,0-31 0 0 0,0-30-16383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4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11240 10595 16383 0 0,'-34'0'0'0'0,"34"34"0"0"0,0 1 0 0 0,0 33 0 0 0,0 34 0 0 0,0-33 0 0 0,0-35 0 0 0,0 0 0 0 0,0 34 0 0 0,0-34 0 0 0,0-34-16383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14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14054 9206 16383 0 0,'68'0'0'0'0,"103"0"0"0"0,-34 0 0 0 0,68 0 0 0 0,-35 0 0 0 0,35 0 0 0 0,-137 0 0 0 0,69 0 0 0 0,-1 0 0 0 0,-33 0 0 0 0,-35 0 0 0 0,69 0 0 0 0,-103 0 0 0 0,68 0 0 0 0,-33 0 0 0 0,-1 0 0 0 0,0 0 0 0 0,35 0 0 0 0,-1 0 0 0 0,-68 0 0 0 0,0 0 0 0 0,35 0 0 0 0,-1 0 0 0 0,34 0 0 0 0,-68 0 0 0 0,69 0 0 0 0,-35 0 0 0 0,35 0 0 0 0,33 0 0 0 0,1 0 0 0 0,-69 0 0 0 0,34 0 0 0 0,-33 0 0 0 0,33 0 0 0 0,0 0 0 0 0,-33 0 0 0 0,-1 0 0 0 0,34 0 0 0 0,1 0 0 0 0,-69 0 0 0 0,103 0 0 0 0,-35 0 0 0 0,-34 0 0 0 0,103 0 0 0 0,-69 0 0 0 0,35 0 0 0 0,-69 0 0 0 0,103 0 0 0 0,-69 0 0 0 0,35 0 0 0 0,34 0 0 0 0,-69 0 0 0 0,137 0 0 0 0,-68 0 0 0 0,-1 0 0 0 0,69 0 0 0 0,-68 0 0 0 0,68 0 0 0 0,-68 0 0 0 0,-35 0 0 0 0,35 0 0 0 0,0 0 0 0 0,-35 0 0 0 0,35 0 0 0 0,-69 0 0 0 0,69 0 0 0 0,-69 0 0 0 0,35 0 0 0 0,0 0 0 0 0,-103 0 0 0 0,102-35 0 0 0,-102 35 0 0 0,35 0 0 0 0,-35 0 0 0 0,34 0 0 0 0,-34 0 0 0 0,35 0 0 0 0,-1 0 0 0 0,0 0 0 0 0,69 0 0 0 0,-103 0 0 0 0,102 0 0 0 0,-33 0 0 0 0,-35 0 0 0 0,34 0 0 0 0,-33 0 0 0 0,-35 0 0 0 0,0 0 0 0 0,0 0 0 0 0,-34 0-16383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3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11553 2513 16383 0 0,'0'34'0'0'0,"0"0"0"0"0,0 0 0 0 0,0 0 0 0 0,0 69 0 0 0,0-35 0 0 0,0 35 0 0 0,0-69 0 0 0,0 34 0 0 0,34-34 0 0 0,0 0 0 0 0,0-34 0 0 0,69 0 0 0 0,-1 0 0 0 0,-68 0 0 0 0,68 0 0 0 0,-33 0 0 0 0,-69-34 0 0 0,34-34 0 0 0,-34-35 0 0 0,0 69 0 0 0,0-34 0 0 0,0 0 0 0 0,0-35 0 0 0,0 1 0 0 0,0 34 0 0 0,0 34 0 0 0,0-1 0 0 0,-34-33 0 0 0,0 68 0 0 0,-1-34 0 0 0,35 0 0 0 0,-34 0 0 0 0,-34 34 0 0 0,-34 0 0 0 0,33 0 0 0 0,1 34 0 0 0,68 0 0 0 0,-34 0 0 0 0,0-34 0 0 0,34 34 0 0 0,0 0 0 0 0,0 1 0 0 0,0-1 0 0 0,0 0 0 0 0,0-34-16383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3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12072 2225 16383 0 0,'34'34'0'0'0,"35"68"0"0"0,-69-67 0 0 0,0 33 0 0 0,34 34 0 0 0,-34-68 0 0 0,0 35 0 0 0,0-35 0 0 0,34-34 0 0 0,-34 0-16383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39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12284 2342 16383 0 0,'0'-34'0'0'0,"34"0"0"0"0,34 34 0 0 0,-34 0 0 0 0,35 0 0 0 0,33-68 0 0 0,-68 68 0 0 0,0 0 0 0 0,1 0 0 0 0,-1 0 0 0 0,-34 102 0 0 0,0-68 0 0 0,0 35 0 0 0,0-1 0 0 0,-34-68 0 0 0,34 68 0 0 0,0 0 0 0 0,0 1 0 0 0,34-1 0 0 0,-34-34 0 0 0,0 34 0 0 0,0 1 0 0 0,0-35 0 0 0,0-68 0 0 0,0-1 0 0 0,0 1 0 0 0,0-34 0 0 0,0 34 0 0 0,0 0 0 0 0,0 0 0 0 0,0-1 0 0 0,0 1 0 0 0,68 34 0 0 0,-34 0 0 0 0,34 0 0 0 0,1 34 0 0 0,-69 1 0 0 0,0-35-16383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3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12803 1994 16383 0 0,'35'0'0'0'0,"-1"0"0"0"0,0 68 0 0 0,-34 35 0 0 0,0-35 0 0 0,68 69 0 0 0,-68-35 0 0 0,0-68 0 0 0,0 0 0 0 0,0 35 0 0 0,0-35 0 0 0,0 0 0 0 0,0 34 0 0 0,0-34 0 0 0,0 0 0 0 0,0 0 0 0 0,-34 1 0 0 0,34-35-16383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39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12707 2610 16383 0 0,'0'34'0'0'0,"0"0"0"0"0,0 0 0 0 0,0 0 0 0 0,34 35 0 0 0,35-35 0 0 0,-35-34 0 0 0,-34 68 0 0 0,34-34 0 0 0,0-34 0 0 0,34 0 0 0 0,1 34 0 0 0,-35-34 0 0 0,-34 0-16383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39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13419 1956 16383 0 0,'0'34'0'0'0,"0"34"0"0"0,-35 0 0 0 0,-33 35 0 0 0,0-69 0 0 0,34 34 0 0 0,-35 0 0 0 0,69-34 0 0 0,0 1 0 0 0,-34-1 0 0 0,68-68 0 0 0,1 34 0 0 0,-1 0 0 0 0,34 0 0 0 0,-34 0 0 0 0,0 0 0 0 0,35 0 0 0 0,-35 0 0 0 0,0 0 0 0 0,0 0 0 0 0,0 0 0 0 0,0 0 0 0 0,0 0 0 0 0,-34 68 0 0 0,-34-68 0 0 0,0 0 0 0 0,34 0-16383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3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13073 2398 16383 0 0,'102'0'0'0'0,"-68"0"0"0"0,137 0 0 0 0,-34 0 0 0 0,33 0 0 0 0,-67 0 0 0 0,-69 0 0 0 0,0 0 0 0 0,68 0 0 0 0,-102 34 0 0 0,-34 0 0 0 0,0 1 0 0 0,34-35-16383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3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13400 2475 16383 0 0,'0'68'0'0'0,"0"35"0"0"0,0 67 0 0 0,0-33 0 0 0,0 34 0 0 0,0-35 0 0 0,0 1 0 0 0,0 34 0 0 0,0-1 0 0 0,0-67 0 0 0,0-1 0 0 0,0-34 0 0 0,0 1 0 0 0,0-69-16383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19949 4457 16383 0 0,'90'0'0'0'0,"-60"30"0"0"0,-30 30 0 0 0,0 61 0 0 0,-60 61 0 0 0,-31-61 0 0 0,31-31 0 0 0,30 1 0 0 0,-1-61 0 0 0,1 1 0 0 0,30-1 0 0 0,-30-30 0 0 0,30-61 0 0 0,0 31 0 0 0,121-30 0 0 0,30-61 0 0 0,-91 90 0 0 0,31 1 0 0 0,-61 30 0 0 0,1-30 0 0 0,-1 30 0 0 0,0 0 0 0 0,0 30 0 0 0,-30 0 0 0 0,61-30 0 0 0,-31-60 0 0 0,0 30 0 0 0,-30-61 0 0 0,31 61 0 0 0,-31 0 0 0 0,0-31 0 0 0,0 31 0 0 0,0 0 0 0 0,0 60 0 0 0,0 0 0 0 0,30 91 0 0 0,-30-30 0 0 0,60-31 0 0 0,-60 1 0 0 0,0-31 0 0 0,0 0 0 0 0,0 31 0 0 0,-30-31 0 0 0,-30 0 0 0 0,29 0 0 0 0,1-30 0 0 0,30 31 0 0 0,0-1 0 0 0,0 30 0 0 0,0-29 0 0 0,0-1 0 0 0,0 30 0 0 0,0-30 0 0 0,0 1 0 0 0,30-1 0 0 0,1-30 0 0 0,90 0 0 0 0,-61 0 0 0 0,-60-30 0 0 0,0-1 0 0 0,0-59 0 0 0,0 29 0 0 0,0-29 0 0 0,0 59 0 0 0,-30 31 0 0 0,0 0 0 0 0,-1 0 0 0 0,-29 0 0 0 0,30 0 0 0 0,30 0-16383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39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6685 11592 16383 0 0,'-68'0'0'0'0,"34"34"0"0"0,34 0 0 0 0,-69 0 0 0 0,35-34 0 0 0,0 0 0 0 0,0 0 0 0 0,0 0 0 0 0,-35 0 0 0 0,1 0 0 0 0,68-34 0 0 0,-34 0 0 0 0,-34 34 0 0 0,34-69 0 0 0,-1 35 0 0 0,1 0 0 0 0,34 0 0 0 0,0 0 0 0 0,0 0 0 0 0,-34 34 0 0 0,0-68 0 0 0,0-1 0 0 0,34 1 0 0 0,0 34 0 0 0,0-69 0 0 0,0 69 0 0 0,0 0 0 0 0,0 0 0 0 0,0-34 0 0 0,0 34 0 0 0,34-35 0 0 0,-34 35 0 0 0,34 0 0 0 0,0-34 0 0 0,0 68 0 0 0,-34-34 0 0 0,69-1 0 0 0,-1-33 0 0 0,-34 68 0 0 0,0 0 0 0 0,0 0 0 0 0,1 0 0 0 0,-1 0 0 0 0,0 0 0 0 0,34 0 0 0 0,-34 0 0 0 0,35 0 0 0 0,-35 0 0 0 0,0 0 0 0 0,0 0 0 0 0,0 34 0 0 0,0-34 0 0 0,0 34 0 0 0,35-34 0 0 0,-35 0 0 0 0,34 0 0 0 0,-34 35 0 0 0,0-1 0 0 0,1 0 0 0 0,-1-34 0 0 0,-34 34 0 0 0,0 0 0 0 0,0 0 0 0 0,0 35 0 0 0,0-35 0 0 0,0 0 0 0 0,0 0 0 0 0,0 0 0 0 0,0 0 0 0 0,-69 0 0 0 0,69 1 0 0 0,0-1 0 0 0,-34 0 0 0 0,0 0 0 0 0,34 0 0 0 0,-68 0 0 0 0,68 0 0 0 0,-34 1 0 0 0,0-1 0 0 0,34 0 0 0 0,-35 0 0 0 0,1-34 0 0 0,34 34 0 0 0,-34 0 0 0 0,0 0 0 0 0,0 0 0 0 0,34 1 0 0 0,-34 33 0 0 0,0-34 0 0 0,34 0 0 0 0,-35 0 0 0 0,35-34-16383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3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19307 9133 16383 0 0,'69'0'0'0'0,"-1"0"0"0"0,0 0 0 0 0,0 0 0 0 0,1 0 0 0 0,33 0 0 0 0,-68 0 0 0 0,69 0 0 0 0,-35 0 0 0 0,0 0 0 0 0,1 0 0 0 0,33 0 0 0 0,-68 0 0 0 0,0 0 0 0 0,35 0 0 0 0,-35 0 0 0 0,0 0 0 0 0,34 0 0 0 0,-34 0 0 0 0,0 0 0 0 0,1 0 0 0 0,33 0 0 0 0,-34 0 0 0 0,34 0 0 0 0,-34 0 0 0 0,35 0 0 0 0,-35 0 0 0 0,0 0 0 0 0,-34 0-16383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40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14982 9229 16383 0 0,'-136'0'0'0'0,"-1"0"0"0"0,69 0 0 0 0,-69 0 0 0 0,-33 0 0 0 0,33 0 0 0 0,35 0 0 0 0,-1 0 0 0 0,1 0 0 0 0,68 0 0 0 0,-35 0 0 0 0,35 0 0 0 0,0 0 0 0 0,-34 0 0 0 0,34 0 0 0 0,-1 0 0 0 0,-33 0 0 0 0,34 0 0 0 0,0 0 0 0 0,0 0 0 0 0,0 0 0 0 0,-1 0 0 0 0,-33 0 0 0 0,34 0 0 0 0,0 0 0 0 0,0 0 0 0 0,0 0 0 0 0,-1 0 0 0 0,1 0 0 0 0,0 0 0 0 0,0 0 0 0 0,0 0 0 0 0,-34 0 0 0 0,68 0-16383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0:28:27.7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6934 3437 16383 0 0,'0'0'-16383'0'0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10474 4957 16383 0 0,'-34'0'0'0'0,"0"0"0"0"0,0 34 0 0 0,0 1 0 0 0,34-1 0 0 0,0 0 0 0 0,0 0 0 0 0,-34 0 0 0 0,0 69 0 0 0,-1-69 0 0 0,35 34 0 0 0,0-34 0 0 0,-34-34 0 0 0,34 34 0 0 0,0 0 0 0 0,0 1 0 0 0,0-1 0 0 0,0 0 0 0 0,-34-34 0 0 0,34 34 0 0 0,0 0 0 0 0,0 0 0 0 0,0 35 0 0 0,0-35 0 0 0,0 0 0 0 0,0 0 0 0 0,0 0 0 0 0,0 0 0 0 0,34 0 0 0 0,-34 1 0 0 0,34-1 0 0 0,1-34 0 0 0,-1 34 0 0 0,34 0 0 0 0,-34 0 0 0 0,-34-34-16383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11649 4938 16383 0 0,'34'0'0'0'0,"34"0"0"0"0,-34 34 0 0 0,1 0 0 0 0,-1 1 0 0 0,-34-1 0 0 0,0 0 0 0 0,34 0 0 0 0,0 0 0 0 0,-34 0 0 0 0,0 34 0 0 0,0-33 0 0 0,34 33 0 0 0,-34-34 0 0 0,0 0 0 0 0,0 0 0 0 0,0 35 0 0 0,0-1 0 0 0,0-34 0 0 0,-34 34 0 0 0,0-34 0 0 0,0 35 0 0 0,34-35 0 0 0,-34 34 0 0 0,-1 0 0 0 0,1-33 0 0 0,0-1 0 0 0,34-34-16383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17114 2834 16383 0 0,'68'0'0'0'0,"-34"0"0"0"0,34 0 0 0 0,1-34 0 0 0,67 0 0 0 0,-102-1 0 0 0,1 35 0 0 0,33-34 0 0 0,0 0 0 0 0,-34 0 0 0 0,-34 34-16383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17325 2983 16383 0 0,'35'0'0'0'0,"101"-34"0"0"0,-68-34 0 0 0,-33 68 0 0 0,-1-34 0 0 0,0 34 0 0 0,68-34 0 0 0,-102 0 0 0 0,34-1 0 0 0,0 35 0 0 0,-34 0-16383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18721 2360 16383 0 0,'-68'102'0'0'0,"68"-68"0"0"0,-35 34 0 0 0,1 1 0 0 0,-34-1 0 0 0,34 34 0 0 0,0-33 0 0 0,34-35 0 0 0,0 0 0 0 0,-34 68 0 0 0,-1-102 0 0 0,1 0 0 0 0,34 0-16383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18824 2490 16383 0 0,'0'-34'0'0'0,"-68"34"0"0"0,33 34 0 0 0,1-34 0 0 0,34 102 0 0 0,-34-102 0 0 0,34 35 0 0 0,0 33 0 0 0,0 0 0 0 0,0-34 0 0 0,0 0 0 0 0,0 0 0 0 0,0 1 0 0 0,68-35 0 0 0,-33 0 0 0 0,-1 0 0 0 0,0 0 0 0 0,34 0 0 0 0,-68-69 0 0 0,34 35 0 0 0,0-34 0 0 0,-34 34 0 0 0,0 0 0 0 0,0 0 0 0 0,0-1 0 0 0,0 1 0 0 0,-34 0 0 0 0,34 0 0 0 0,-34 34 0 0 0,0-34 0 0 0,34 34-16383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7089 14636 16383 0 0,'55'0'0'0'0,"-1"0"0"0"0,27-27 0 0 0,28 0 0 0 0,-55 0 0 0 0,28 27 0 0 0,-28 0 0 0 0,-27 0 0 0 0,0 27 0 0 0,-27 82 0 0 0,0-28 0 0 0,0-27 0 0 0,0 1 0 0 0,0-1 0 0 0,0-27 0 0 0,0 0 0 0 0,0-27-16383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21215 4491 16383 0 0,'-30'0'0'0'0,"-31"30"0"0"0,-60 121 0 0 0,31-60 0 0 0,-1-31 0 0 0,0 122 0 0 0,-30-31 0 0 0,91-121 0 0 0,30 0 0 0 0,-30 0 0 0 0,30-90 0 0 0,0 30 0 0 0,0-31 0 0 0,30-29 0 0 0,-30 59 0 0 0,0-29 0 0 0,30 60 0 0 0,-30 0-16383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19170 2437 16383 0 0,'0'68'0'0'0,"-34"34"0"0"0,-34-33 0 0 0,34 33 0 0 0,34-68 0 0 0,0 69 0 0 0,-35-35 0 0 0,35-34 0 0 0,0 0 0 0 0,0-34-16383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6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19440 2475 16383 0 0,'-35'0'0'0'0,"1"34"0"0"0,34 0 0 0 0,0 0 0 0 0,-68 35 0 0 0,68-35 0 0 0,-34 0 0 0 0,34 0 0 0 0,0 34 0 0 0,0 1 0 0 0,0-1 0 0 0,0-34 0 0 0,0 0 0 0 0,0 0 0 0 0,0 1 0 0 0,0-1 0 0 0,34-34 0 0 0,0 0 0 0 0,34 0 0 0 0,-33-34 0 0 0,-1-69 0 0 0,-34 69 0 0 0,0 0 0 0 0,0-34 0 0 0,0-35 0 0 0,0 69 0 0 0,0 0 0 0 0,0 0 0 0 0,0 0 0 0 0,0-1 0 0 0,0 35-16383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19577 2667 16383 0 0,'34'0'0'0'0,"0"0"0"0"0,34 0 0 0 0,-34 0 0 0 0,35 0 0 0 0,-35 0 0 0 0,0 0 0 0 0,34 0 0 0 0,-34 0 0 0 0,1 0 0 0 0,33 0 0 0 0,-34 69 0 0 0,0-69 0 0 0,0 0 0 0 0,-34 0-16383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19944 2533 16383 0 0,'-34'0'0'0'0,"34"34"0"0"0,34 34 0 0 0,-34-34 0 0 0,34-34 0 0 0,1 34 0 0 0,-1 35 0 0 0,34-1 0 0 0,-34-68 0 0 0,-34 34 0 0 0,34 0 0 0 0,-34 0 0 0 0,0 1 0 0 0,-68-35 0 0 0,34 34 0 0 0,0-34 0 0 0,-35 34 0 0 0,35 0 0 0 0,0 0 0 0 0,0-34 0 0 0,0 68 0 0 0,0-33 0 0 0,34-35-16383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20650 2475 16383 0 0,'0'34'0'0'0,"0"69"0"0"0,0-69 0 0 0,0 102 0 0 0,0 1 0 0 0,-34-137 0 0 0,34 34 0 0 0,0 34 0 0 0,0-68-16383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6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20808 2475 16383 0 0,'0'34'0'0'0,"0"34"0"0"0,0 35 0 0 0,0-1 0 0 0,0-68 0 0 0,0 35 0 0 0,0-35 0 0 0,0 0 0 0 0,0-34-16383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20962 2494 16383 0 0,'0'103'0'0'0,"0"-69"0"0"0,0 68 0 0 0,0-33 0 0 0,0-1 0 0 0,0 0 0 0 0,34 0 0 0 0,-34-68-16383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7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21171 2635 16383 0 0,'0'34'0'0'0,"0"0"0"0"0,0 1 0 0 0,0-1 0 0 0,0 0 0 0 0,0 34 0 0 0,0 0 0 0 0,0 1 0 0 0,0-35 0 0 0,35-34 0 0 0,-1 0 0 0 0,0 0 0 0 0,34 0 0 0 0,-34 0 0 0 0,0 0 0 0 0,35 0 0 0 0,-35-34 0 0 0,-34-35 0 0 0,34 35 0 0 0,-34 0 0 0 0,68-34 0 0 0,-68 34 0 0 0,0 0 0 0 0,0-1 0 0 0,0-33 0 0 0,-34 34 0 0 0,0 34 0 0 0,0 0 0 0 0,0-68 0 0 0,-35 68 0 0 0,35 0 0 0 0,0 0 0 0 0,-34 0 0 0 0,34 0 0 0 0,0 0 0 0 0,-1 34 0 0 0,1 0 0 0 0,0 0 0 0 0,0 69 0 0 0,34-69 0 0 0,-34 0 0 0 0,0 0 0 0 0,34-34-16383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7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10554 4592 16383 0 0,'-34'0'0'0'0,"0"0"0"0"0,0 68 0 0 0,-1-34 0 0 0,35 34 0 0 0,0 1 0 0 0,0-35 0 0 0,0 34 0 0 0,35-34 0 0 0,-35 0 0 0 0,34-34 0 0 0,0 35 0 0 0,0-35 0 0 0,34 0 0 0 0,-34 0 0 0 0,0 0 0 0 0,1 0 0 0 0,-1-69 0 0 0,0 35 0 0 0,-34-34 0 0 0,34 34 0 0 0,0 0 0 0 0,-34-1 0 0 0,0 1 0 0 0,0 0 0 0 0,-34 0 0 0 0,0 34 0 0 0,0-34 0 0 0,0 34 0 0 0,-1 0 0 0 0,1-34 0 0 0,34 34-16383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7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10802 4496 16383 0 0,'0'34'0'0'0,"0"0"0"0"0,0 68 0 0 0,0-68 0 0 0,0 35 0 0 0,0-1 0 0 0,0 0 0 0 0,0 0 0 0 0,34 35 0 0 0,0-103 0 0 0,-34 0-16383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20516 4474 16383 0 0,'0'60'0'0'0,"0"1"0"0"0,0-31 0 0 0,0 0 0 0 0,0 30 0 0 0,30 31 0 0 0,0-61 0 0 0,1-30 0 0 0,-31 31 0 0 0,30 29 0 0 0,0-60 0 0 0,-30 61 0 0 0,30-31 0 0 0,-30 0 0 0 0,30 0 0 0 0,1 31 0 0 0,-31-31 0 0 0,30 31 0 0 0,-30-31 0 0 0,0 0 0 0 0,60 30 0 0 0,-60-60-16383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11082 4626 16383 0 0,'-34'0'0'0'0,"0"68"0"0"0,34-34 0 0 0,0 0 0 0 0,0 1 0 0 0,0-1 0 0 0,34 0 0 0 0,0 0 0 0 0,0-34 0 0 0,0 0 0 0 0,1 0 0 0 0,-1 0 0 0 0,0 0 0 0 0,34 0 0 0 0,-34 0 0 0 0,-34-34 0 0 0,0 0 0 0 0,0-35 0 0 0,-34 35 0 0 0,0 34 0 0 0,0-34 0 0 0,-34 0 0 0 0,68 0 0 0 0,-35 34 0 0 0,1 0 0 0 0,0 0 0 0 0,34-34 0 0 0,0 34-16383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49.8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11386 4630 16383 0 0,'0'34'0'0'0,"0"0"0"0"0,-34-34 0 0 0,34 35 0 0 0,-35-1 0 0 0,1 0 0 0 0,34 34 0 0 0,34-34 0 0 0,1 0 0 0 0,33 35 0 0 0,-34-69 0 0 0,34 0 0 0 0,-34 0 0 0 0,1 0 0 0 0,-1 0 0 0 0,0 0 0 0 0,0 0 0 0 0,0 0 0 0 0,-34-34 0 0 0,0-1 0 0 0,0 1 0 0 0,-34-34 0 0 0,0 34 0 0 0,0 34 0 0 0,34-34 0 0 0,0 34-16383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08:47:46.07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6934 3437 16383 0 0,'0'0'-16383'0'0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11135 2693 16383 0 0,'-34'0'0'0'0,"0"0"0"0"0,0 0 0 0 0,-35 34 0 0 0,35 0 0 0 0,-34 0 0 0 0,34 0 0 0 0,0-34 0 0 0,34 35 0 0 0,0-1 0 0 0,0 0 0 0 0,0 0 0 0 0,0 0 0 0 0,-35-34 0 0 0,1 34 0 0 0,34 0 0 0 0,0 1 0 0 0,34-35 0 0 0,-34 34 0 0 0,35 0 0 0 0,-1-34 0 0 0,0 0 0 0 0,34 0 0 0 0,-34 0 0 0 0,0 0 0 0 0,1 0 0 0 0,-1 0 0 0 0,34-34 0 0 0,-68 0 0 0 0,34-1 0 0 0,0 1 0 0 0,-34 0 0 0 0,0-68 0 0 0,0 68 0 0 0,0-1 0 0 0,0 1 0 0 0,0 0 0 0 0,-34 0 0 0 0,0 0 0 0 0,-34 0 0 0 0,34 0 0 0 0,34 0 0 0 0,0 34-16383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7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11206 2533 16383 0 0,'0'34'0'0'0,"0"0"0"0"0,0 0 0 0 0,0 0 0 0 0,0 69 0 0 0,0-69 0 0 0,0 68 0 0 0,0-68 0 0 0,0 35 0 0 0,0-35 0 0 0,0-34-16383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11668 2514 16383 0 0,'-69'34'0'0'0,"35"34"0"0"0,0-34 0 0 0,0-34 0 0 0,0 34 0 0 0,34 0 0 0 0,-69 1 0 0 0,69 33 0 0 0,-34 0 0 0 0,34-34 0 0 0,0 34 0 0 0,0-33 0 0 0,0-1 0 0 0,0 0 0 0 0,0 0 0 0 0,0 0 0 0 0,0 0 0 0 0,0 0 0 0 0,34 1 0 0 0,1-35 0 0 0,-1 0 0 0 0,34 0 0 0 0,-34 0 0 0 0,0 0 0 0 0,0-35 0 0 0,-34 1 0 0 0,0 0 0 0 0,0 0 0 0 0,0-34 0 0 0,0 34 0 0 0,0-1 0 0 0,0-33 0 0 0,0 34 0 0 0,0 0 0 0 0,0-34 0 0 0,0 34 0 0 0,0-1 0 0 0,0 1 0 0 0,0 0 0 0 0,0 0 0 0 0,0 34-16383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8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11687 2591 16383 0 0,'0'34'0'0'0,"0"0"0"0"0,0 34 0 0 0,0 34 0 0 0,0-67 0 0 0,0 33 0 0 0,0 0 0 0 0,0 35 0 0 0,0-69 0 0 0,0 34 0 0 0,0-34 0 0 0,0 0 0 0 0,35 35 0 0 0,-1-69 0 0 0,0 34 0 0 0,34-34 0 0 0,-34 0 0 0 0,0 0 0 0 0,0 0 0 0 0,-34-34 0 0 0,35-1 0 0 0,-35 1 0 0 0,0 0 0 0 0,0 0 0 0 0,0-68 0 0 0,0 67 0 0 0,0-33 0 0 0,0 0 0 0 0,0 0 0 0 0,0 33 0 0 0,0 1 0 0 0,0 0 0 0 0,0 0 0 0 0,0 0 0 0 0,0 34-16383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8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11726 2648 16383 0 0,'34'0'0'0'0,"34"0"0"0"0,-34 0 0 0 0,1 0 0 0 0,-1 34 0 0 0,0 1 0 0 0,0-35 0 0 0,0 0 0 0 0,-34 34 0 0 0,34 0 0 0 0,-34-34-16383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8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12284 2744 16383 0 0,'34'0'0'0'0,"0"0"0"0"0,0 35 0 0 0,0-35 0 0 0,1 0 0 0 0,-1 0 0 0 0,34 0 0 0 0,-34 0 0 0 0,0 0 0 0 0,35 0 0 0 0,-1 0 0 0 0,-34 0 0 0 0,-34 0-16383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8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12592 2663 16383 0 0,'34'-34'0'0'0,"0"68"0"0"0,34 0 0 0 0,-34 0 0 0 0,1-34 0 0 0,-1 69 0 0 0,0-35 0 0 0,0-34 0 0 0,-34 68 0 0 0,0-34 0 0 0,0 0 0 0 0,0 35 0 0 0,-34-1 0 0 0,0-34 0 0 0,34-34-16383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3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11174 1455 16383 0 0,'55'0'0'0'0,"80"0"0"0"0,55 0 0 0 0,0 0 0 0 0,27 0 0 0 0,55 0 0 0 0,-1 0 0 0 0,-27 0 0 0 0,-54 0 0 0 0,81 0 0 0 0,-108 0 0 0 0,27 0 0 0 0,-54 0 0 0 0,-27 0 0 0 0,-1 0 0 0 0,-81 0 0 0 0,82 0 0 0 0,-28 0 0 0 0,-54 0 0 0 0,82 0 0 0 0,-1 0 0 0 0,-26 0 0 0 0,-28 0 0 0 0,0 0 0 0 0,55 0 0 0 0,-55 0 0 0 0,0 0 0 0 0,55 0 0 0 0,-82 0 0 0 0,55 0 0 0 0,26 0 0 0 0,-81 0 0 0 0,55 0 0 0 0,-28 0 0 0 0,27 0 0 0 0,-54 0 0 0 0,55 0 0 0 0,-28 0 0 0 0,0 0 0 0 0,1 0 0 0 0,-1 0 0 0 0,0 0 0 0 0,55 0 0 0 0,-55 0 0 0 0,27 0 0 0 0,28 0 0 0 0,-28 0 0 0 0,-53 0 0 0 0,-1 0 0 0 0,-27 0-16383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13208 2591 16383 0 0,'34'0'0'0'0,"-34"34"0"0"0,34 0 0 0 0,-34 0 0 0 0,0 68 0 0 0,0 1 0 0 0,0-69 0 0 0,0 0 0 0 0,0 0 0 0 0,34 0 0 0 0,-34-34-16383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13590 2740 16383 0 0,'0'-34'0'0'0,"-34"34"0"0"0,0 0 0 0 0,-1 0 0 0 0,1 34 0 0 0,0 0 0 0 0,34 0 0 0 0,0 1 0 0 0,0-1 0 0 0,0 0 0 0 0,0 0 0 0 0,0 0 0 0 0,34-34 0 0 0,0 0 0 0 0,35 0 0 0 0,-35 0 0 0 0,0 0 0 0 0,0 0 0 0 0,0 0 0 0 0,0 0 0 0 0,-34-34 0 0 0,0 0 0 0 0,0 0 0 0 0,0 0 0 0 0,-34-1 0 0 0,-34 35 0 0 0,34-34 0 0 0,34 0 0 0 0,-34 34 0 0 0,34 0-16383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8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13804 2610 16383 0 0,'34'0'0'0'0,"0"0"0"0"0,-34 34 0 0 0,0 0 0 0 0,0 34 0 0 0,0-34 0 0 0,0 1 0 0 0,0-1 0 0 0,0-34-16383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14035 2494 16383 0 0,'0'103'0'0'0,"0"-69"0"0"0,0 34 0 0 0,0-34 0 0 0,0 0 0 0 0,0 1 0 0 0,0 33 0 0 0,0-34 0 0 0,0 0 0 0 0,0 0 0 0 0,0-34-16383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8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8629 2514 16383 0 0,'-68'0'0'0'0,"34"0"0"0"0,0 0 0 0 0,-1 0 0 0 0,-33 0 0 0 0,34 0 0 0 0,-34 68 0 0 0,34-68 0 0 0,-1 0 0 0 0,1 34 0 0 0,34 34 0 0 0,0-34 0 0 0,0 1 0 0 0,0-1 0 0 0,0 0 0 0 0,0 0 0 0 0,0 34 0 0 0,0-34 0 0 0,0 0 0 0 0,0 35 0 0 0,0-35 0 0 0,0 0 0 0 0,0 0 0 0 0,0 0 0 0 0,0 0 0 0 0,0 69 0 0 0,0-69 0 0 0,0 34 0 0 0,0-34 0 0 0,34 1 0 0 0,1-1 0 0 0,-35 0 0 0 0,68-34 0 0 0,-34 0 0 0 0,0 0 0 0 0,-34 0-16383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8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9455 2571 16383 0 0,'34'0'0'0'0,"35"0"0"0"0,-35 34 0 0 0,-34 1 0 0 0,34-1 0 0 0,34 34 0 0 0,-68-34 0 0 0,34 0 0 0 0,-34 0 0 0 0,0 1 0 0 0,0-1 0 0 0,0 0 0 0 0,0 0 0 0 0,0 0 0 0 0,0 0 0 0 0,0 0 0 0 0,0 35 0 0 0,0-35 0 0 0,0 0 0 0 0,0 34 0 0 0,0-34 0 0 0,0 0 0 0 0,0 1 0 0 0,0-1 0 0 0,0 0 0 0 0,-34-34 0 0 0,0 34 0 0 0,34-34-16383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9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6781 1474 16383 0 0,'34'0'0'0'0,"-34"69"0"0"0,0-35 0 0 0,0 68 0 0 0,0-68 0 0 0,34 35 0 0 0,-34-35 0 0 0,0 0 0 0 0,0 34 0 0 0,34-68 0 0 0,-34 0-16383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6973 1489 16383 0 0,'34'-34'0'0'0,"-34"68"0"0"0,34 35 0 0 0,-34-35 0 0 0,0 0 0 0 0,0 34 0 0 0,0-34 0 0 0,0 0 0 0 0,0 35 0 0 0,0-35 0 0 0,0 0 0 0 0,0 34 0 0 0,0-68-16383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9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7165 1474 16383 0 0,'35'69'0'0'0,"-35"-1"0"0"0,0 34 0 0 0,34-33 0 0 0,-34-1 0 0 0,0-34 0 0 0,68 34 0 0 0,-68-33 0 0 0,0-35-16383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9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7507 1547 16383 0 0,'0'34'0'0'0,"0"0"0"0"0,0 0 0 0 0,-34-34 0 0 0,34 69 0 0 0,0-35 0 0 0,0 0 0 0 0,0 0 0 0 0,0 0 0 0 0,0 69 0 0 0,0-69 0 0 0,34 0 0 0 0,1-34 0 0 0,33 68 0 0 0,-34-68 0 0 0,0 0 0 0 0,34 0 0 0 0,-68-34 0 0 0,0-34 0 0 0,0 34 0 0 0,0 0 0 0 0,0-35 0 0 0,35 35 0 0 0,-35 0 0 0 0,0 0 0 0 0,0 0 0 0 0,0 0 0 0 0,-35-1 0 0 0,1 1 0 0 0,-34-34 0 0 0,34 34 0 0 0,34 34-16383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3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20299 9287 16383 0 0,'0'0'-16383'0'0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9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7897 1725 16383 0 0,'34'0'0'0'0,"0"0"0"0"0,34 0 0 0 0,0 0 0 0 0,35 0 0 0 0,-1 0 0 0 0,-33 0 0 0 0,33 0 0 0 0,-68 0 0 0 0,0 0 0 0 0,35 0 0 0 0,-35 0 0 0 0,-34 0-16383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9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8320 1605 16383 0 0,'0'-34'0'0'0,"34"34"0"0"0,0 34 0 0 0,0 34 0 0 0,1-68 0 0 0,-1 34 0 0 0,0 0 0 0 0,-34 1 0 0 0,0-1 0 0 0,0 34 0 0 0,0 0 0 0 0,0-34 0 0 0,-34 0 0 0 0,34 1 0 0 0,-69-1 0 0 0,35 0 0 0 0,34-34-16383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9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8880 1628 16383 0 0,'-68'69'0'0'0,"68"-35"0"0"0,0 0 0 0 0,0 68 0 0 0,-35 1 0 0 0,35-69 0 0 0,0 0 0 0 0,0 34 0 0 0,-34-34 0 0 0,34-34-16383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9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8936 1705 16383 0 0,'0'34'0'0'0,"0"35"0"0"0,0-35 0 0 0,0 0 0 0 0,0 0 0 0 0,0 0 0 0 0,0 0 0 0 0,0 1 0 0 0,0-1 0 0 0,0 0 0 0 0,0 0 0 0 0,34 0 0 0 0,34 0 0 0 0,-68 0 0 0 0,34-34 0 0 0,35 0 0 0 0,-35 0 0 0 0,0 0 0 0 0,-34-34 0 0 0,0 0 0 0 0,0 0 0 0 0,0-34 0 0 0,0 34 0 0 0,34-1 0 0 0,-34 1 0 0 0,0-34 0 0 0,0 34 0 0 0,0 0 0 0 0,-34 0 0 0 0,0 34 0 0 0,0-35 0 0 0,34 35-16383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9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9167 1648 16383 0 0,'68'0'0'0'0,"-34"0"0"0"0,0 34 0 0 0,0 0 0 0 0,-34 0 0 0 0,0 0 0 0 0,0 34 0 0 0,0 1 0 0 0,34-69 0 0 0,-34 68 0 0 0,0-34 0 0 0,0-34-16383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0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9455 1609 16383 0 0,'0'34'0'0'0,"0"0"0"0"0,0 69 0 0 0,0-69 0 0 0,0 34 0 0 0,0-34 0 0 0,0 1 0 0 0,0 33 0 0 0,0-34 0 0 0,0 0 0 0 0,0 34 0 0 0,0-33 0 0 0,34-35 0 0 0,1 0 0 0 0,-1 0 0 0 0,34 0 0 0 0,0-35 0 0 0,-34 1 0 0 0,1 34 0 0 0,-35-68 0 0 0,0 34 0 0 0,68-34 0 0 0,-68 33 0 0 0,0 1 0 0 0,0-34 0 0 0,0 34 0 0 0,0 0 0 0 0,0 0 0 0 0,-34 34 0 0 0,0 0 0 0 0,-1 0 0 0 0,1 0 0 0 0,34 0-16383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9573 1624 16383 0 0,'-35'0'0'0'0,"35"-34"0"0"0,-34 34 0 0 0,-34 0 0 0 0,68 0-16383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25792 2417 16383 0 0,'0'0'-16383'0'0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9996 6950 16383 0 0,'-34'0'0'0'0,"0"0"0"0"0,34 34 0 0 0,0 0 0 0 0,-35-34 0 0 0,35 34 0 0 0,0 35 0 0 0,-34-69 0 0 0,34 34 0 0 0,0 0 0 0 0,0 0 0 0 0,0 0 0 0 0,0 0 0 0 0,0 0 0 0 0,0 35 0 0 0,34-69 0 0 0,1 0 0 0 0,-1 0 0 0 0,0 0 0 0 0,0-34 0 0 0,-34-1 0 0 0,34 1 0 0 0,-34 0 0 0 0,34 34 0 0 0,0-102 0 0 0,-34 68 0 0 0,35 34 0 0 0,-35-69 0 0 0,0 35 0 0 0,0 0 0 0 0,0 0 0 0 0,0 0 0 0 0,0 0 0 0 0,-35 34 0 0 0,35 0-16383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10167 6862 16383 0 0,'34'0'0'0'0,"0"34"0"0"0,-34 1 0 0 0,0 33 0 0 0,35 0 0 0 0,-35 0 0 0 0,34-33 0 0 0,-34-1 0 0 0,0 0 0 0 0,0 0 0 0 0,34 34 0 0 0,-34-68-16383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11402 5473 16383 0 0,'0'60'0'0'0,"-151"61"0"0"0,121 0 0 0 0,-61-30 0 0 0,91-1 0 0 0,-30 1 0 0 0,-31-30 0 0 0,31 29 0 0 0,0-29 0 0 0,-1 60 0 0 0,-29-61 0 0 0,30 1 0 0 0,0 60 0 0 0,-1-61 0 0 0,31 1 0 0 0,-30-1 0 0 0,30 31 0 0 0,-30 0 0 0 0,0-1 0 0 0,-1 1 0 0 0,31 30 0 0 0,-60-30 0 0 0,30 30 0 0 0,-1-31 0 0 0,31-29 0 0 0,-30 29 0 0 0,30-59 0 0 0,0 90 0 0 0,0 0 0 0 0,0-91 0 0 0,0 61 0 0 0,0 30 0 0 0,0-91 0 0 0,0 91 0 0 0,0-61 0 0 0,0-30 0 0 0,0 31 0 0 0,0 30 0 0 0,0-31 0 0 0,0 31 0 0 0,0-31 0 0 0,0 1 0 0 0,0 60 0 0 0,0-61 0 0 0,0 31 0 0 0,0 30 0 0 0,0-61 0 0 0,0 31 0 0 0,0-30 0 0 0,0 29 0 0 0,0 1 0 0 0,0-61 0 0 0,0 61 0 0 0,0-31 0 0 0,0 31 0 0 0,0-61 0 0 0,0 61 0 0 0,61-30 0 0 0,-61 29 0 0 0,30-29 0 0 0,-30-1 0 0 0,0 31 0 0 0,0 0 0 0 0,0-31 0 0 0,30 1 0 0 0,-30 29 0 0 0,0-59 0 0 0,61 59 0 0 0,-61-60 0 0 0,30 31 0 0 0,-30-1 0 0 0,30-29 0 0 0,-30 59 0 0 0,30-59 0 0 0,-30 29 0 0 0,31 1 0 0 0,-1-31 0 0 0,0 0 0 0 0,-30 31 0 0 0,30-1 0 0 0,0 1 0 0 0,-30-31 0 0 0,31 30 0 0 0,-1-30 0 0 0,0 1 0 0 0,0-1 0 0 0,1 0 0 0 0,-1 0 0 0 0,-30-30-16383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10501 6888 16383 0 0,'0'-34'0'0'0,"-35"34"0"0"0,-33 68 0 0 0,68-34 0 0 0,0 0 0 0 0,0 0 0 0 0,0 35 0 0 0,0-35 0 0 0,34 68 0 0 0,-34-34 0 0 0,34-68 0 0 0,1 35 0 0 0,-1-1 0 0 0,34-34 0 0 0,-34 0 0 0 0,0 0 0 0 0,0-34 0 0 0,-34-1 0 0 0,0 1 0 0 0,0 0 0 0 0,0-34 0 0 0,0 34 0 0 0,0 0 0 0 0,0-1 0 0 0,-34 1 0 0 0,0 0 0 0 0,34 0 0 0 0,-34 34 0 0 0,34-34 0 0 0,0 0 0 0 0,-34 34 0 0 0,34-34 0 0 0,0-1 0 0 0,0 1 0 0 0,0 34-16383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10702 6883 16383 0 0,'0'35'0'0'0,"-34"-1"0"0"0,34 0 0 0 0,0 0 0 0 0,0 0 0 0 0,0 34 0 0 0,0-33 0 0 0,0-1 0 0 0,0 34 0 0 0,0 0 0 0 0,34 1 0 0 0,0-35 0 0 0,-34 0 0 0 0,34-34 0 0 0,0 0 0 0 0,0 0 0 0 0,0 0 0 0 0,1-34 0 0 0,-35 0 0 0 0,0-69 0 0 0,0 69 0 0 0,0-68 0 0 0,0 67 0 0 0,0 1 0 0 0,0-34 0 0 0,0 34 0 0 0,0-34 0 0 0,0 33 0 0 0,0 1 0 0 0,0 0 0 0 0,0 0 0 0 0,0 0 0 0 0,-35 34 0 0 0,35 0-16383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10706 6762 16383 0 0,'34'0'0'0'0,"0"0"0"0"0,-34-34 0 0 0,34 34 0 0 0,1 0 0 0 0,-1 0 0 0 0,-34 0-16383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9590 8344 16383 0 0,'0'34'0'0'0,"0"0"0"0"0,0 0 0 0 0,0 1 0 0 0,0 33 0 0 0,0-34 0 0 0,0 0 0 0 0,0 0 0 0 0,0 0 0 0 0,0 1 0 0 0,0-1 0 0 0,0 0 0 0 0,0 0 0 0 0,0-34-16383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9802 8421 16383 0 0,'0'68'0'0'0,"0"-34"0"0"0,0 1 0 0 0,0-1 0 0 0,0 0 0 0 0,0 0 0 0 0,0 0 0 0 0,0 0 0 0 0,0 35 0 0 0,34-69 0 0 0,34 0 0 0 0,-34-35 0 0 0,-34-33 0 0 0,0 34 0 0 0,0 0 0 0 0,0-34 0 0 0,-34-1 0 0 0,34 35 0 0 0,0 34-16383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10013 8440 16383 0 0,'0'34'0'0'0,"0"0"0"0"0,0 1 0 0 0,0-1 0 0 0,0 0 0 0 0,0 0 0 0 0,0 34 0 0 0,0-34 0 0 0,34-34 0 0 0,35 35 0 0 0,-35-35 0 0 0,0 0 0 0 0,0 0 0 0 0,0 0 0 0 0,0 0 0 0 0,1 0 0 0 0,-35-35 0 0 0,0 1 0 0 0,0 0 0 0 0,0 0 0 0 0,0 0 0 0 0,-35 0 0 0 0,1 0 0 0 0,0-1 0 0 0,0 1 0 0 0,0 34 0 0 0,0 0 0 0 0,-35 0 0 0 0,69 0-16383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1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10458 8572 16383 0 0,'-34'35'0'0'0,"-1"-1"0"0"0,35 0 0 0 0,0 0 0 0 0,0 0 0 0 0,35 0 0 0 0,-1 0 0 0 0,-34 1 0 0 0,34-35 0 0 0,0 0 0 0 0,0 0 0 0 0,0 0 0 0 0,0 0 0 0 0,1 0 0 0 0,33 0 0 0 0,-68-35 0 0 0,0 1 0 0 0,0-34 0 0 0,0 34 0 0 0,0 0 0 0 0,-34 0 0 0 0,-35-35 0 0 0,35 35 0 0 0,34 0 0 0 0,-34 34 0 0 0,-34-68 0 0 0,34 68 0 0 0,-35 0 0 0 0,35 0 0 0 0,0 34 0 0 0,34-34-16383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25792 2417 16383 0 0,'0'0'-16383'0'0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25792 2417 16383 0 0,'0'0'-16383'0'0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25792 2417 16383 0 0,'0'0'-16383'0'0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18862 5507 16383 0 0,'31'120'0'0'0,"29"-59"0"0"0,31-1 0 0 0,-31 1 0 0 0,31 60 0 0 0,-31-61 0 0 0,31 31 0 0 0,-61 0 0 0 0,31-1 0 0 0,-31-59 0 0 0,31 59 0 0 0,-1-29 0 0 0,1-1 0 0 0,-61-29 0 0 0,30 29 0 0 0,0-60 0 0 0,0 30 0 0 0,-30 1 0 0 0,0-1 0 0 0,0 30 0 0 0,31-29 0 0 0,29 29 0 0 0,-60 0 0 0 0,30-29 0 0 0,-30 29 0 0 0,0 1 0 0 0,0 29 0 0 0,30-59 0 0 0,-30 29 0 0 0,0 31 0 0 0,31 30 0 0 0,-1-91 0 0 0,-30 30 0 0 0,0 1 0 0 0,0-1 0 0 0,0 1 0 0 0,0 60 0 0 0,30-61 0 0 0,-30 1 0 0 0,0 30 0 0 0,0-31 0 0 0,30 31 0 0 0,-30 30 0 0 0,0-91 0 0 0,0 61 0 0 0,0-31 0 0 0,0 31 0 0 0,0-31 0 0 0,0 31 0 0 0,0-61 0 0 0,0 31 0 0 0,0-1 0 0 0,0 31 0 0 0,0-31 0 0 0,0-29 0 0 0,0 29 0 0 0,0-30 0 0 0,0 31 0 0 0,-30-1 0 0 0,30 1 0 0 0,-30-31 0 0 0,30 0 0 0 0,-30 31 0 0 0,-1 60 0 0 0,31-91 0 0 0,-30 30 0 0 0,0-29 0 0 0,0 59 0 0 0,0 1 0 0 0,-31 0 0 0 0,61-61 0 0 0,-30 0 0 0 0,30 0 0 0 0,0 1 0 0 0,0-1 0 0 0,-30 0 0 0 0,30 31 0 0 0,-31-1 0 0 0,1-30 0 0 0,-30 31 0 0 0,-1 30 0 0 0,1-31 0 0 0,29 1 0 0 0,1 29 0 0 0,-30-29 0 0 0,-1-1 0 0 0,1 1 0 0 0,30-31 0 0 0,-1 30 0 0 0,1-29 0 0 0,-30-1 0 0 0,60 0 0 0 0,-61 0 0 0 0,1 1 0 0 0,-31 29 0 0 0,61-60 0 0 0,-1 30 0 0 0,1 1 0 0 0,-61 29 0 0 0,61-60 0 0 0,0 0 0 0 0,30 30 0 0 0,-30-30 0 0 0,0 30 0 0 0,-1-30 0 0 0,1 31 0 0 0,0-31 0 0 0,0 30 0 0 0,-1-30 0 0 0,1 30 0 0 0,-30 0 0 0 0,29-30 0 0 0,1 31 0 0 0,0-1 0 0 0,0-30 0 0 0,30 30 0 0 0,-61-30 0 0 0,31 30 0 0 0,30 1 0 0 0,-30-1 0 0 0,-1 0 0 0 0,31 0 0 0 0,-30-30 0 0 0,30 61 0 0 0,0-1 0 0 0,-30-60 0 0 0,30 0-16383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25792 2417 16383 0 0,'0'0'-16383'0'0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25792 2417 16383 0 0,'0'0'-16383'0'0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25792 2417 16383 0 0,'0'0'-16383'0'0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8T11:00:50.1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25792 2417 16383 0 0,'0'0'-16383'0'0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18755 7626 16383 0 0,'0'-31'0'0'0,"0"-29"0"0"0,0-1 0 0 0,0-29 0 0 0,60 29 0 0 0,-60-60 0 0 0,91-90 0 0 0,-61 59 0 0 0,61-120 0 0 0,-31-30 0 0 0,-29-61 0 0 0,90 121 0 0 0,-61-60 0 0 0,31 90 0 0 0,-61-60 0 0 0,0 30 0 0 0,0 61 0 0 0,-30 29 0 0 0,61 31 0 0 0,-31-30 0 0 0,-30 61 0 0 0,30-62 0 0 0,1 62 0 0 0,-31-31 0 0 0,60 30 0 0 0,-60 0 0 0 0,0 1 0 0 0,30 59 0 0 0,-30 31-16383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18941 3553 16383 0 0,'0'-30'0'0'0,"30"0"0"0"0,31 30 0 0 0,-31-61 0 0 0,30 61 0 0 0,-29-30 0 0 0,29 0 0 0 0,-30 30 0 0 0,31 0 0 0 0,-31 0 0 0 0,61-61 0 0 0,-61 61 0 0 0,151-30 0 0 0,31 0 0 0 0,30 0 0 0 0,-151 30 0 0 0,-31 0 0 0 0,-30 30 0 0 0,-30 0 0 0 0,0 30 0 0 0,0-29 0 0 0,0 59 0 0 0,0-59 0 0 0,0 29 0 0 0,0-30 0 0 0,0 1 0 0 0,31-1 0 0 0,-31 0 0 0 0,0 0 0 0 0,0 1 0 0 0,0 29 0 0 0,0-30 0 0 0,0 61 0 0 0,0-61 0 0 0,0 0 0 0 0,0 1 0 0 0,0-1 0 0 0,0-30-16383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17874 846 16383 0 0,'0'-30'0'0'0,"30"30"0"0"0,1 0 0 0 0,-1 91 0 0 0,0-61 0 0 0,0-30 0 0 0,-30 30 0 0 0,61 31 0 0 0,-1-31 0 0 0,31 61 0 0 0,-61-31 0 0 0,1 1 0 0 0,29-31 0 0 0,-30 0 0 0 0,-60 61 0 0 0,0-91 0 0 0,-61 0 0 0 0,-30 30 0 0 0,91 0 0 0 0,0 0 0 0 0,-1 1 0 0 0,31-1 0 0 0,-30 0 0 0 0,0 0 0 0 0,30 1 0 0 0,-30-1 0 0 0,30-60 0 0 0,0 30-16383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18044 1308 16383 0 0,'30'0'0'0'0,"0"0"0"0"0,0 0 0 0 0,0 61 0 0 0,1-61 0 0 0,-1 30 0 0 0,-30 0 0 0 0,30 31 0 0 0,0 29 0 0 0,-30-120 0 0 0,0 0 0 0 0,31-61 0 0 0,-1 31 0 0 0,30-1 0 0 0,-60 31 0 0 0,61-61 0 0 0,-31 91 0 0 0,-30-60 0 0 0,30 30 0 0 0,-30-31 0 0 0,61 152 0 0 0,-61 0 0 0 0,0-61 0 0 0,0 0 0 0 0,0 0 0 0 0,0 0 0 0 0,0 31 0 0 0,0-61-16383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5969 15449 16383 0 0,'54'0'0'0'0,"1"0"0"0"0,53 27 0 0 0,-26-27 0 0 0,53 27 0 0 0,-26-27 0 0 0,-1 54 0 0 0,-80-54 0 0 0,26 27 0 0 0,-27-27 0 0 0,0 28 0 0 0,-27-28-16383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18094 1496 16383 0 0,'61'0'0'0'0,"-31"0"0"0"0,0 0 0 0 0,31 0 0 0 0,-1 0 0 0 0,1 0 0 0 0,-31 0 0 0 0,0 0 0 0 0,31 0 0 0 0,-31 0 0 0 0,0 0 0 0 0,0-31 0 0 0,1 31 0 0 0,-1-30 0 0 0,0 30 0 0 0,0 0 0 0 0,1-30 0 0 0,-31 0 0 0 0,0 30-16383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17806 1170 16383 0 0,'0'-30'0'0'0,"91"0"0"0"0,121 0 0 0 0,-121 30 0 0 0,60 0 0 0 0,30-31 0 0 0,-30 1 0 0 0,-60 30 0 0 0,-61 0 0 0 0,-30 0-16383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18535 999 16383 0 0,'30'0'0'0'0,"30"30"0"0"0,-60 30 0 0 0,0 1 0 0 0,0-1 0 0 0,0 1 0 0 0,0-1 0 0 0,-30-60 0 0 0,30-60 0 0 0,0-1 0 0 0,0 31 0 0 0,0 0 0 0 0,0 0 0 0 0,0-31 0 0 0,0 31 0 0 0,30 30 0 0 0,1-30 0 0 0,-1-1 0 0 0,30 31 0 0 0,-30 0 0 0 0,1 0 0 0 0,-1 0 0 0 0,-30 31 0 0 0,0 29 0 0 0,0-30 0 0 0,0 1 0 0 0,0-1 0 0 0,0 61 0 0 0,-30-61 0 0 0,-1-30 0 0 0,1 0 0 0 0,0 0 0 0 0,0 30 0 0 0,30-30-16383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18890 918 16383 0 0,'0'60'0'0'0,"0"-30"0"0"0,0 61 0 0 0,0-61 0 0 0,0 0 0 0 0,0 1 0 0 0,0-1 0 0 0,30 0 0 0 0,31-30 0 0 0,-31-30 0 0 0,61-31 0 0 0,0 1 0 0 0,-31 60 0 0 0,-60-30 0 0 0,0 30-16383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18890 1155 16383 0 0,'0'30'0'0'0,"0"30"0"0"0,0-29 0 0 0,0-1 0 0 0,30 0 0 0 0,1-30 0 0 0,-1 0 0 0 0,0 0 0 0 0,31 0 0 0 0,-1-30 0 0 0,1-31 0 0 0,-1 31 0 0 0,-60 30-16383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17146 1504 16383 0 0,'0'-30'0'0'0,"30"0"0"0"0,61-1 0 0 0,30-29 0 0 0,0 30 0 0 0,0 0 0 0 0,-91-1 0 0 0,0 31 0 0 0,31-60 0 0 0,-31 30 0 0 0,0 30 0 0 0,-30 0-16383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16977 1675 16383 0 0,'60'0'0'0'0,"61"0"0"0"0,30 0 0 0 0,-90-31 0 0 0,120 1 0 0 0,-120 0 0 0 0,29 0 0 0 0,-59 0 0 0 0,-1-1 0 0 0,-30 31-16383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17342 935 16383 0 0,'-30'0'0'0'0,"30"30"0"0"0,-30 30 0 0 0,30-30 0 0 0,0-30-16383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17332 1713 16383 0 0,'0'0'-16383'0'0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20112 884 16383 0 0,'0'30'0'0'0,"-61"30"0"0"0,31-60 0 0 0,30 31 0 0 0,-30 59 0 0 0,30 1 0 0 0,0-30 0 0 0,0 29 0 0 0,0 1 0 0 0,0 0 0 0 0,0-31 0 0 0,0 31 0 0 0,60 30 0 0 0,31-91 0 0 0,0-30 0 0 0,30 0 0 0 0,0 0 0 0 0,-31 0 0 0 0,-59 0 0 0 0,59-60 0 0 0,-29-31 0 0 0,-61 30 0 0 0,0-29 0 0 0,0 29 0 0 0,0 1 0 0 0,0 30 0 0 0,0-1 0 0 0,0 1 0 0 0,0-30 0 0 0,0 29 0 0 0,-61 31 0 0 0,1-60 0 0 0,-1 30 0 0 0,31-1 0 0 0,30 31-16383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5785 15684 16383 0 0,'0'27'0'0'0,"81"-27"0"0"0,-26 0 0 0 0,53 0 0 0 0,28 0 0 0 0,-55 0 0 0 0,1 0 0 0 0,-1 0 0 0 0,-54 0 0 0 0,28 0 0 0 0,-28 27 0 0 0,-27 0 0 0 0,0 55 0 0 0,0-55 0 0 0,-55 81 0 0 0,28-53 0 0 0,-27-55 0 0 0,-27 54 0 0 0,53-27 0 0 0,28-27-16383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20092 867 16383 0 0,'31'0'0'0'0,"59"60"0"0"0,1-30 0 0 0,-61-30 0 0 0,-30 0-16383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20892 918 16383 0 0,'0'30'0'0'0,"0"30"0"0"0,-30-29 0 0 0,-31 29 0 0 0,1 31 0 0 0,30-31 0 0 0,-31 31 0 0 0,1-31 0 0 0,-1 61 0 0 0,31-90 0 0 0,30-1 0 0 0,0 0 0 0 0,0 0 0 0 0,0 61 0 0 0,0-61 0 0 0,0 61 0 0 0,0 0 0 0 0,30-31 0 0 0,-30-60-16383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20685 1779 16383 0 0,'30'-30'0'0'0,"-30"-31"0"0"0,31 31 0 0 0,-1-61 0 0 0,30-30 0 0 0,-29 61 0 0 0,-1-1 0 0 0,0 1 0 0 0,-30 29 0 0 0,30 1 0 0 0,-30 0 0 0 0,31 0 0 0 0,-1 30 0 0 0,-30 30 0 0 0,0 30 0 0 0,0 1 0 0 0,0-31 0 0 0,60 61 0 0 0,-30 0 0 0 0,-30-1 0 0 0,31-59 0 0 0,29-31 0 0 0,1-31 0 0 0,-31 1 0 0 0,0-30 0 0 0,31-1 0 0 0,-31 1 0 0 0,30-1 0 0 0,1-30 0 0 0,-31 61 0 0 0,-30 0 0 0 0,30 0 0 0 0,1 0 0 0 0,-31-1 0 0 0,30 1 0 0 0,-30 30-16383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21430 850 16383 0 0,'30'0'0'0'0,"1"60"0"0"0,-1-29 0 0 0,-30 90 0 0 0,0-31 0 0 0,30-29 0 0 0,-30 60 0 0 0,0 0 0 0 0,0 30 0 0 0,0-30 0 0 0,0-61 0 0 0,0 61 0 0 0,0 0 0 0 0,0-91 0 0 0,0 31 0 0 0,-30-1 0 0 0,0-60 0 0 0,30 31 0 0 0,-61-31 0 0 0,61 0-16383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21829 1002 16383 0 0,'61'0'0'0'0,"-31"30"0"0"0,-30 31 0 0 0,0-1 0 0 0,0-29 0 0 0,0 29 0 0 0,0-30 0 0 0,0 1 0 0 0,0-1 0 0 0,0 61 0 0 0,-30-1 0 0 0,0-29 0 0 0,-31-1 0 0 0,61-30 0 0 0,-30 31 0 0 0,30-61-16383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22091 901 16383 0 0,'30'0'0'0'0,"0"60"0"0"0,-30 91 0 0 0,0-30 0 0 0,0-30 0 0 0,0 0 0 0 0,0 30 0 0 0,0-61 0 0 0,61-90 0 0 0,-31-31 0 0 0,-30 31 0 0 0,90 0 0 0 0,-59 0 0 0 0,29 30 0 0 0,1-31 0 0 0,-31 31 0 0 0,0 0 0 0 0,-30 0-16383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22510 850 16383 0 0,'0'60'0'0'0,"0"61"0"0"0,0-60 0 0 0,31-61 0 0 0,-31 90 0 0 0,0-59 0 0 0,0-1 0 0 0,60-30 0 0 0,-30 0 0 0 0,0 0 0 0 0,31 0 0 0 0,-31 0 0 0 0,0 30 0 0 0,-60 0 0 0 0,-30 31 0 0 0,-1 30 0 0 0,31-61 0 0 0,-91 30 0 0 0,121-60-16383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22429 1300 16383 0 0,'121'0'0'0'0,"0"0"0"0"0,30 0 0 0 0,-120 0 0 0 0,90-61 0 0 0,-91 61 0 0 0,-30 0-16383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22564 1441 16383 0 0,'0'31'0'0'0,"0"29"0"0"0,0-30 0 0 0,0 0 0 0 0,30 1 0 0 0,30-31 0 0 0,31 0 0 0 0,-31 0 0 0 0,61 0 0 0 0,-60 0 0 0 0,-1 0 0 0 0,-29 0 0 0 0,-31-31 0 0 0,0 1 0 0 0,-61-91 0 0 0,31 61 0 0 0,0 30 0 0 0,-1 30 0 0 0,31-31 0 0 0,0 1 0 0 0,-30 30 0 0 0,-30 0 0 0 0,-31 0 0 0 0,30 0 0 0 0,-59 0 0 0 0,59 0 0 0 0,1 0 0 0 0,29 0 0 0 0,31 0-16383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17485 2289 16383 0 0,'30'0'0'0'0,"0"0"0"0"0,0 0 0 0 0,1 0 0 0 0,29 0 0 0 0,-30 0 0 0 0,-30 61 0 0 0,0-31 0 0 0,0 91 0 0 0,0-61 0 0 0,0 31 0 0 0,0-30 0 0 0,0-1 0 0 0,0-30 0 0 0,0 0 0 0 0,0 1 0 0 0,0-31-16383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6218 16013 16383 0 0,'80'0'0'0'0,"-54"0"0"0"0,27 0 0 0 0,27 0 0 0 0,-28 0 0 0 0,1 0 0 0 0,27 0 0 0 0,-54 0 0 0 0,27 0 0 0 0,-53 0-16383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17485 2715 16383 0 0,'60'0'0'0'0,"31"0"0"0"0,30-30 0 0 0,91-1 0 0 0,60 31 0 0 0,-121 0 0 0 0,61-60 0 0 0,-182 60 0 0 0,-30 0-16383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18466 2367 16383 0 0,'-31'0'0'0'0,"-29"0"0"0"0,30 0 0 0 0,-1 60 0 0 0,31 1 0 0 0,0-31 0 0 0,31 0 0 0 0,-1-30 0 0 0,30 0 0 0 0,31-30 0 0 0,-61 0 0 0 0,1-1 0 0 0,-31 1 0 0 0,0 0 0 0 0,0 0 0 0 0,0-1 0 0 0,0 1 0 0 0,-31 30 0 0 0,1 0 0 0 0,30 0-16383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18787 2069 16383 0 0,'-30'30'0'0'0,"30"61"0"0"0,-30 60 0 0 0,0-60 0 0 0,-1 0 0 0 0,31-1 0 0 0,-30-29 0 0 0,30-1 0 0 0,0-29 0 0 0,0-1 0 0 0,0 0 0 0 0,0-30-16383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18926 2289 16383 0 0,'31'0'0'0'0,"-31"30"0"0"0,0 31 0 0 0,0-31 0 0 0,0 31 0 0 0,-31-1 0 0 0,1-30 0 0 0,0 31 0 0 0,0-31 0 0 0,0-30 0 0 0,30-60 0 0 0,30-1 0 0 0,0 61 0 0 0,30-30 0 0 0,1 30 0 0 0,-31 0 0 0 0,0 0 0 0 0,1 30 0 0 0,-31 0 0 0 0,30 1 0 0 0,-30-31-16383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19099 2048 16383 0 0,'31'-30'0'0'0,"29"60"0"0"0,-60 91 0 0 0,0 0 0 0 0,30-30 0 0 0,-30 0 0 0 0,0 0 0 0 0,0-31 0 0 0,0 0 0 0 0,0 1 0 0 0,31-31 0 0 0,-1-90 0 0 0,0 60 0 0 0,0-31 0 0 0,31-29 0 0 0,-1 60 0 0 0,-60-30 0 0 0,61 30 0 0 0,-1 0 0 0 0,-60 30 0 0 0,-60 0 0 0 0,-1 31 0 0 0,61-31 0 0 0,-90 0 0 0 0,29 61 0 0 0,-30 0 0 0 0,31-31 0 0 0,-1 61 0 0 0,61-91 0 0 0,-60 61 0 0 0,30-91 0 0 0,60 0 0 0 0,30 0 0 0 0,-29 0 0 0 0,-1 0 0 0 0,0-30 0 0 0,0 0 0 0 0,1-1 0 0 0,29 1 0 0 0,-30 0 0 0 0,-30-31 0 0 0,0 31 0 0 0,0 30-16383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20233 2103 16383 0 0,'-30'30'0'0'0,"-1"0"0"0"0,1 61 0 0 0,-30-30 0 0 0,29-1 0 0 0,1 1 0 0 0,30 29 0 0 0,-30-60 0 0 0,30 61 0 0 0,0-30 0 0 0,0-1 0 0 0,0 1 0 0 0,0-1 0 0 0,0-30 0 0 0,0 61 0 0 0,0-61 0 0 0,0 1 0 0 0,30 29 0 0 0,0-30 0 0 0,1-30 0 0 0,59 0 0 0 0,-29 0 0 0 0,29 0 0 0 0,31 0 0 0 0,-60 0 0 0 0,30 0 0 0 0,-61-30 0 0 0,0 0 0 0 0,-30 0 0 0 0,0-31 0 0 0,0 1 0 0 0,0-1 0 0 0,0-60 0 0 0,0 30 0 0 0,0-30 0 0 0,0 61 0 0 0,0-31 0 0 0,-60 1 0 0 0,29 59 0 0 0,-29-29 0 0 0,-1 30 0 0 0,1-31 0 0 0,30 61 0 0 0,-61 0 0 0 0,61 0 0 0 0,0 0 0 0 0,-1 30 0 0 0,31-30-16383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21104 2188 16383 0 0,'-61'0'0'0'0,"31"0"0"0"0,0 0 0 0 0,-31 30 0 0 0,-30 91 0 0 0,61-61 0 0 0,-60 61 0 0 0,59-30 0 0 0,-29 60 0 0 0,-1-90 0 0 0,1 90 0 0 0,60-61 0 0 0,0-59 0 0 0,0 29 0 0 0,0-30 0 0 0,0 1 0 0 0,0 29 0 0 0,0-60-16383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21117 2272 16383 0 0,'0'30'0'0'0,"0"91"0"0"0,0-60 0 0 0,0 30 0 0 0,0 30 0 0 0,-30 30 0 0 0,-1-30 0 0 0,1 0 0 0 0,-61 0 0 0 0,91-91 0 0 0,0 0 0 0 0,-30 0 0 0 0,30-60 0 0 0,0 0 0 0 0,0 30-16383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21263 2485 16383 0 0,'-30'0'0'0'0,"-30"0"0"0"0,29 61 0 0 0,31-1 0 0 0,0-30 0 0 0,0 1 0 0 0,31-31 0 0 0,29 0 0 0 0,1 0 0 0 0,-1 0 0 0 0,-30 0 0 0 0,0 0 0 0 0,1-31 0 0 0,-31 1 0 0 0,0 0 0 0 0,0 0 0 0 0,0-1 0 0 0,-31 1 0 0 0,1 0 0 0 0,30 0 0 0 0,-30 30 0 0 0,-30 0 0 0 0,120 0 0 0 0,0 60 0 0 0,31 1 0 0 0,0-1 0 0 0,30 1 0 0 0,-91-1 0 0 0,31-30 0 0 0,-31 0 0 0 0,-30 1 0 0 0,0-1 0 0 0,0 30 0 0 0,0-29 0 0 0,0-1 0 0 0,0 30 0 0 0,0 1 0 0 0,-61-1 0 0 0,1 1 0 0 0,30-61 0 0 0,-91 30 0 0 0,60-30 0 0 0,31 0 0 0 0,30 0-16383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21664 3032 16383 0 0,'-31'30'0'0'0,"31"-60"0"0"0,0 0 0 0 0,0-31 0 0 0,0-30 0 0 0,0 31 0 0 0,0-61 0 0 0,0 60 0 0 0,0-59 0 0 0,31 59 0 0 0,-1 1 0 0 0,0 29 0 0 0,-30 1 0 0 0,61 30 0 0 0,-1 61 0 0 0,-60-31 0 0 0,0 61 0 0 0,30-31 0 0 0,-30 0 0 0 0,0 61 0 0 0,0-60 0 0 0,61-1 0 0 0,-31-60 0 0 0,0 0 0 0 0,0 0 0 0 0,31 0 0 0 0,-61-30 0 0 0,30 0 0 0 0,31-31 0 0 0,-61 1 0 0 0,30 30 0 0 0,0-61 0 0 0,0-30 0 0 0,1 61 0 0 0,-31 60-16383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6238 16131 16383 0 0,'0'27'0'0'0,"54"-27"0"0"0,-27 0 0 0 0,55 0 0 0 0,-55 0 0 0 0,81 0 0 0 0,-26 0 0 0 0,-28 0 0 0 0,0-27 0 0 0,1 27 0 0 0,-55 0-16383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22221 2103 16383 0 0,'30'30'0'0'0,"-30"61"0"0"0,0 60 0 0 0,31 0 0 0 0,-31 31 0 0 0,0-1 0 0 0,0-60 0 0 0,0-30 0 0 0,0-31 0 0 0,0 1 0 0 0,0-1 0 0 0,0-30 0 0 0,0 31 0 0 0,-31-1 0 0 0,1-29 0 0 0,0 29 0 0 0,0-60 0 0 0,0 61 0 0 0,-1-31 0 0 0,-29-30 0 0 0,60 0-16383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1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12844 12203 16383 0 0,'0'0'-16383'0'0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15216 8639 16383 0 0,'60'0'0'0'0,"91"0"0"0"0,61 0 0 0 0,0 0 0 0 0,90 0 0 0 0,-121 0 0 0 0,-60 0 0 0 0,-90 0 0 0 0,-31 0-16383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15436 8876 16383 0 0,'121'0'0'0'0,"90"0"0"0"0,1 0 0 0 0,-121 0 0 0 0,-31 30 0 0 0,1-30 0 0 0,-61 0-16383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15893 8504 16383 0 0,'30'60'0'0'0,"61"31"0"0"0,0 0 0 0 0,-1-1 0 0 0,-59-59 0 0 0,29 29 0 0 0,-30-60 0 0 0,1 30 0 0 0,-1 1 0 0 0,-30-1 0 0 0,0 30 0 0 0,-30 61 0 0 0,-31-91 0 0 0,-30 61 0 0 0,31-30 0 0 0,-31 29 0 0 0,91-59 0 0 0,-30-31 0 0 0,-31 60 0 0 0,31-30 0 0 0,30-30-16383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16824 8707 16383 0 0,'0'30'0'0'0,"0"31"0"0"0,0 29 0 0 0,0 31 0 0 0,0-60 0 0 0,0 29 0 0 0,0 1 0 0 0,0-61 0 0 0,0 61 0 0 0,0-61 0 0 0,0-30-16383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16266 8923 16383 0 0,'0'-30'0'0'0,"60"30"0"0"0,31 0 0 0 0,30 0 0 0 0,-31 0 0 0 0,31 0 0 0 0,-60 0 0 0 0,-31 0 0 0 0,-30 0-16383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17044 8821 16383 0 0,'31'0'0'0'0,"-1"-91"0"0"0,30 0 0 0 0,-29 91 0 0 0,29 0 0 0 0,-30 0 0 0 0,-30 91 0 0 0,31-31 0 0 0,-31 1 0 0 0,0 30 0 0 0,0-31 0 0 0,0 1 0 0 0,0 29 0 0 0,0-29 0 0 0,0 29 0 0 0,-91-29 0 0 0,0-1 0 0 0,61-60 0 0 0,242 0 0 0 0,-61 31 0 0 0,0-31 0 0 0,-30 30 0 0 0,-30-30 0 0 0,-91 0-16383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17569 8864 16383 0 0,'0'91'0'0'0,"0"0"0"0"0,0-31 0 0 0,0-30 0 0 0,0-60 0 0 0,0 0 0 0 0,0-31 0 0 0,0 1 0 0 0,31-31 0 0 0,-1 61 0 0 0,30-152 0 0 0,-29 152 0 0 0,29 30 0 0 0,-30 0 0 0 0,31 0 0 0 0,-1 0 0 0 0,-30 0 0 0 0,1 0 0 0 0,-31 61 0 0 0,0 29 0 0 0,0-29 0 0 0,0 60 0 0 0,0 30 0 0 0,0-30 0 0 0,0-30 0 0 0,0-31 0 0 0,-31 31 0 0 0,1-91 0 0 0,30 0-16383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18179 8875 16383 0 0,'60'0'0'0'0,"61"-121"0"0"0,0 121 0 0 0,-60 0 0 0 0,-1-30 0 0 0,31 30 0 0 0,-61 0 0 0 0,31 0 0 0 0,-31 0 0 0 0,0 30 0 0 0,-30 0 0 0 0,0 31 0 0 0,61-1 0 0 0,-31-60 0 0 0,0 0 0 0 0,0 0 0 0 0,1 0 0 0 0,-1 0 0 0 0,30 0 0 0 0,-29 0 0 0 0,-31-30 0 0 0,30 30 0 0 0,0-30 0 0 0,-30 30-16383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6631 16131 16383 0 0,'27'0'0'0'0,"-27"27"0"0"0,0 54 0 0 0,0-54 0 0 0,0 1 0 0 0,0-1 0 0 0,0 0 0 0 0,-27-27 0 0 0,27 0-16383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19043 8571 16383 0 0,'0'61'0'0'0,"0"-1"0"0"0,0 92 0 0 0,0-92 0 0 0,0 91 0 0 0,0-60 0 0 0,0-61 0 0 0,0 31 0 0 0,0-61-16383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6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19312 8703 16383 0 0,'61'-30'0'0'0,"60"30"0"0"0,-91 0 0 0 0,91 0 0 0 0,-61 0 0 0 0,-29 0 0 0 0,-1 0 0 0 0,-30 30 0 0 0,0 31 0 0 0,0-1 0 0 0,0 61 0 0 0,-61-30 0 0 0,-60 30 0 0 0,-30 60 0 0 0,30-120 0 0 0,61-1 0 0 0,-31-30 0 0 0,121-30 0 0 0,212 0 0 0 0,-30 0 0 0 0,-31 0 0 0 0,-29 0 0 0 0,-31 0 0 0 0,-1 0 0 0 0,-89 0 0 0 0,-31 0-16383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19997 8794 16383 0 0,'0'60'0'0'0,"0"61"0"0"0,0 0 0 0 0,-61 0 0 0 0,61-90 0 0 0,0 90 0 0 0,-30-91 0 0 0,30 30 0 0 0,0-30 0 0 0,0-60 0 0 0,0-60 0 0 0,0-31 0 0 0,0 0 0 0 0,30 30 0 0 0,-30 61 0 0 0,31-31 0 0 0,-31 31 0 0 0,0-31 0 0 0,0 31 0 0 0,60-30 0 0 0,-30 30 0 0 0,-30-1 0 0 0,0 1 0 0 0,91 121 0 0 0,-61-31 0 0 0,1 1 0 0 0,-1 29 0 0 0,0-29 0 0 0,-30-31 0 0 0,0 0 0 0 0,0 31 0 0 0,0-1 0 0 0,0 61 0 0 0,0 30 0 0 0,-30-60 0 0 0,0 60 0 0 0,-31-30 0 0 0,61-30 0 0 0,0-61 0 0 0,0-30-16383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17230 3017 16383 0 0,'-121'0'0'0'0,"30"61"0"0"0,30-31 0 0 0,1 0 0 0 0,-31 61 0 0 0,0-31 0 0 0,61 1 0 0 0,30-1 0 0 0,-30 31 0 0 0,30 0 0 0 0,0 0 0 0 0,0-31 0 0 0,0 0 0 0 0,30 61 0 0 0,0-121 0 0 0,31 0 0 0 0,30 0 0 0 0,-1 0 0 0 0,-59 0 0 0 0,90 0 0 0 0,-61 0 0 0 0,1-30 0 0 0,-61 30-16383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17176 2848 16383 0 0,'0'181'0'0'0,"0"1"0"0"0,0-1 0 0 0,0 91 0 0 0,0-241 0 0 0,-30 59 0 0 0,30-59 0 0 0,30-31 0 0 0,61-91 0 0 0,0 0 0 0 0,-1 61 0 0 0,31-61 0 0 0,-30 61 0 0 0,-61 30 0 0 0,31 0 0 0 0,-61 151 0 0 0,0 0 0 0 0,0 31 0 0 0,0-92 0 0 0,0 1 0 0 0,0 0 0 0 0,0-61 0 0 0,-30 31 0 0 0,30-31 0 0 0,-31 0 0 0 0,31-121 0 0 0,0 61 0 0 0,0 30-16383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17996 3328 16383 0 0,'-30'0'0'0'0,"-30"0"0"0"0,-92 91 0 0 0,122-91 0 0 0,0 30 0 0 0,-31 31 0 0 0,31-31 0 0 0,30 0 0 0 0,0 31 0 0 0,30-61 0 0 0,1 0 0 0 0,59 0 0 0 0,-59 0 0 0 0,59-61 0 0 0,-90 1 0 0 0,31-31 0 0 0,-1 61 0 0 0,-30-61 0 0 0,0 61 0 0 0,30-1 0 0 0,31 62 0 0 0,-31 59 0 0 0,-30 1 0 0 0,30-30 0 0 0,31 29 0 0 0,-61-29 0 0 0,0-31 0 0 0,30 0 0 0 0,-30-30-16383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18010 3341 16383 0 0,'30'0'0'0'0,"0"0"0"0"0,-30 91 0 0 0,0 0 0 0 0,0-61 0 0 0,61-60 0 0 0,-1-31 0 0 0,-30 31 0 0 0,-30-30 0 0 0,31 29 0 0 0,29-29 0 0 0,-30 30 0 0 0,-30 0 0 0 0,0 30-16383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18365 3200 16383 0 0,'61'0'0'0'0,"-31"0"0"0"0,30-30 0 0 0,31 30 0 0 0,-61 0 0 0 0,1 0 0 0 0,29 0 0 0 0,1 0 0 0 0,29 0 0 0 0,-90 0-16383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18565 3349 16383 0 0,'-30'30'0'0'0,"90"-60"0"0"0,1-1 0 0 0,-1 31 0 0 0,-30-30 0 0 0,0 30 0 0 0,31 0 0 0 0,-61 0-16383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18619 3048 16383 0 0,'0'-31'0'0'0,"31"31"0"0"0,-1 0 0 0 0,30 31 0 0 0,-60-1 0 0 0,61 30 0 0 0,-31 1 0 0 0,-30-1 0 0 0,0 1 0 0 0,0 60 0 0 0,0-31 0 0 0,0-29 0 0 0,0 60 0 0 0,0-61 0 0 0,0 1 0 0 0,0-31 0 0 0,0 30 0 0 0,-30-29 0 0 0,30-31-16383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7001 15378 16383 0 0,'27'0'0'0'0,"27"0"0"0"0,1 0 0 0 0,53 0 0 0 0,-54 0 0 0 0,28 0 0 0 0,-1 0 0 0 0,-54 0 0 0 0,1 0 0 0 0,-28 27 0 0 0,0 28 0 0 0,0 26 0 0 0,0-27 0 0 0,0 1 0 0 0,0 26 0 0 0,0-54 0 0 0,-28 27 0 0 0,28-54-16383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19438 2933 16383 0 0,'0'60'0'0'0,"0"31"0"0"0,0 30 0 0 0,0 0 0 0 0,-30-31 0 0 0,0 62 0 0 0,30-31 0 0 0,0-31 0 0 0,0-29 0 0 0,-31-1 0 0 0,31-60-16383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19698 2696 16383 0 0,'0'121'0'0'0,"0"30"0"0"0,0-30 0 0 0,0-61 0 0 0,0 61 0 0 0,0 30 0 0 0,0-30 0 0 0,0 0 0 0 0,0-91 0 0 0,0 61 0 0 0,0-61 0 0 0,0 1 0 0 0,0 29 0 0 0,-30-60 0 0 0,0 0 0 0 0,30-91 0 0 0,0 61 0 0 0,0-30 0 0 0,0-1 0 0 0,60 1 0 0 0,31-31 0 0 0,-31 91 0 0 0,1-30 0 0 0,-31 30 0 0 0,-30 60 0 0 0,0 61 0 0 0,0-91 0 0 0,0 91 0 0 0,-91 0 0 0 0,61-60 0 0 0,0 30 0 0 0,-31-1 0 0 0,31-90 0 0 0,0 30 0 0 0,0 1 0 0 0,30-1 0 0 0,-31-30 0 0 0,1 0 0 0 0,-30-61 0 0 0,60-29 0 0 0,0 29 0 0 0,0-29 0 0 0,0 90-16383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19737 3170 16383 0 0,'30'0'0'0'0,"31"30"0"0"0,-31 0 0 0 0,0 61 0 0 0,31 0 0 0 0,-61-1 0 0 0,30-90 0 0 0,30 0 0 0 0,1 0 0 0 0,-1-30 0 0 0,-60 0 0 0 0,61-31 0 0 0,-61-29 0 0 0,90 29 0 0 0,-90 61-16383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20430 2983 16383 0 0,'0'121'0'0'0,"0"-30"0"0"0,0 0 0 0 0,-61 60 0 0 0,31-60 0 0 0,30-1 0 0 0,-60 31 0 0 0,60-60 0 0 0,-91 90 0 0 0,91-121 0 0 0,-60 31 0 0 0,-1-1 0 0 0,31-30 0 0 0,0-30 0 0 0,-1 0 0 0 0,1 0 0 0 0,0-30 0 0 0,30 0 0 0 0,0 0 0 0 0,-61-31 0 0 0,61 31 0 0 0,0 30-16383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20482 3010 16383 0 0,'0'-30'0'0'0,"30"30"0"0"0,31 0 0 0 0,-31 0 0 0 0,0 0 0 0 0,-30-30 0 0 0,0 30-16383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20330 3040 16383 0 0,'60'0'0'0'0,"-30"0"0"0"0,0-30 0 0 0,1 0 0 0 0,-1 0 0 0 0,0 30 0 0 0,31 0 0 0 0,-31 0 0 0 0,0 0 0 0 0,-30 0-16383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20346 2679 16383 0 0,'0'30'0'0'0,"0"61"0"0"0,0 30 0 0 0,0-61 0 0 0,0 91 0 0 0,0-90 0 0 0,0 29 0 0 0,0 31 0 0 0,0-30 0 0 0,0-30 0 0 0,0 29 0 0 0,0-60 0 0 0,0 61 0 0 0,0 30 0 0 0,0-91 0 0 0,0 1 0 0 0,0-31-16383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7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20697 3354 16383 0 0,'61'0'0'0'0,"-31"0"0"0"0,61 0 0 0 0,-31 0 0 0 0,1 0 0 0 0,-31 0 0 0 0,30 0 0 0 0,-60-31 0 0 0,61 1 0 0 0,-61 0 0 0 0,0-31 0 0 0,0 31 0 0 0,0 0 0 0 0,0 0 0 0 0,0-1 0 0 0,-30 1 0 0 0,-1 30 0 0 0,1 0 0 0 0,-61 0 0 0 0,31 0 0 0 0,-31 0 0 0 0,-30 0 0 0 0,61 30 0 0 0,30 1 0 0 0,-1-1 0 0 0,1-30 0 0 0,0 30 0 0 0,30 0 0 0 0,0 31 0 0 0,0-1 0 0 0,0 1 0 0 0,0-1 0 0 0,0-29 0 0 0,0 29 0 0 0,0 0 0 0 0,30-60 0 0 0,31 91 0 0 0,-31-61 0 0 0,91 61 0 0 0,-91-61 0 0 0,30-30 0 0 0,1 0 0 0 0,-1 0 0 0 0,-29 0 0 0 0,29 0 0 0 0,1 0 0 0 0,-1-60 0 0 0,-30-1 0 0 0,61-60 0 0 0,30 1 0 0 0,60-153 0 0 0,-181 273-16383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1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11974 4513 16383 0 0,'0'0'-16383'0'0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2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17190 968 16383 0 0,'0'-30'0'0'0,"0"0"0"0"0,0 0 0 0 0,0-1 0 0 0,0 1 0 0 0,0 0 0 0 0,0-31 0 0 0,0 1 0 0 0,0-31 0 0 0,30 91 0 0 0,0-30 0 0 0,0 30 0 0 0,31 0 0 0 0,-31 0 0 0 0,0 0 0 0 0,31 0 0 0 0,-31 30 0 0 0,0 1 0 0 0,-30-1 0 0 0,0 0 0 0 0,0 0 0 0 0,0 31 0 0 0,0-31 0 0 0,61 0 0 0 0,-61 31 0 0 0,0-31 0 0 0,-31-30 0 0 0,1 60 0 0 0,-30-29 0 0 0,-1-1 0 0 0,31 0 0 0 0,-30-30 0 0 0,-31 30 0 0 0,30 1 0 0 0,31-1 0 0 0,30 0 0 0 0,91-30 0 0 0,-61 0 0 0 0,91 0 0 0 0,-30 0 0 0 0,-61-30 0 0 0,61 0 0 0 0,-61 30 0 0 0,0 0 0 0 0,-30-31 0 0 0,0 31-16383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7733 15237 16383 0 0,'27'81'0'0'0,"-27"28"0"0"0,0-82 0 0 0,0 82 0 0 0,54-1 0 0 0,-27-26 0 0 0,-27 26 0 0 0,27-26 0 0 0,-27-55 0 0 0,0 0 0 0 0,0 0 0 0 0,0 0 0 0 0,0-27-16383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17569 460 16383 0 0,'0'31'0'0'0,"0"-1"0"0"0,0 30 0 0 0,0 1 0 0 0,0 30 0 0 0,0-61 0 0 0,0 30 0 0 0,0-30 0 0 0,0 1 0 0 0,0-1 0 0 0,0 0 0 0 0,61-60 0 0 0,-31 0 0 0 0,0-31 0 0 0,1 61 0 0 0,-1 0 0 0 0,0 0 0 0 0,31 0 0 0 0,-31 0 0 0 0,0 30 0 0 0,0 1 0 0 0,0-1 0 0 0,-30 0 0 0 0,0 0 0 0 0,0 61 0 0 0,-90-91 0 0 0,60 0 0 0 0,-31 0 0 0 0,61 30 0 0 0,-30-30 0 0 0,0 0 0 0 0,-1 0 0 0 0,1-30 0 0 0,30 30-16383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2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17790 613 16383 0 0,'30'30'0'0'0,"-30"0"0"0"0,0 0 0 0 0,0 1 0 0 0,30-1 0 0 0,0-30 0 0 0,0 0 0 0 0,1 0 0 0 0,29 0 0 0 0,-30 0 0 0 0,1 0 0 0 0,-31-30 0 0 0,0-1 0 0 0,0-59 0 0 0,30 90 0 0 0,30 0 0 0 0,-60 30 0 0 0,0 30 0 0 0,0-29 0 0 0,0-1 0 0 0,31 30 0 0 0,-31-29 0 0 0,0 59 0 0 0,0-29 0 0 0,0-1 0 0 0,0-29 0 0 0,0-1 0 0 0,0 0 0 0 0,-31 31 0 0 0,31-31 0 0 0,-30-30 0 0 0,0 0 0 0 0,0 0 0 0 0,-1 0 0 0 0,1 0 0 0 0,30 0-16383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2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18060 815 16383 0 0,'31'0'0'0'0,"59"0"0"0"0,-59 0 0 0 0,90 0 0 0 0,-31 0 0 0 0,-59 0 0 0 0,90-30 0 0 0,-91 30 0 0 0,0-31 0 0 0,30 31 0 0 0,1 0 0 0 0,-61-30 0 0 0,30 0 0 0 0,0 0 0 0 0,-30 30-16383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2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18452 477 16383 0 0,'0'31'0'0'0,"0"-1"0"0"0,0 60 0 0 0,0-59 0 0 0,-30 90 0 0 0,0-31 0 0 0,30-29 0 0 0,-30-1 0 0 0,30 31 0 0 0,0-30 0 0 0,0-31 0 0 0,-31 30 0 0 0,31-30 0 0 0,0 1 0 0 0,0 29 0 0 0,0-60-16383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18585 1006 16383 0 0,'31'0'0'0'0,"59"0"0"0"0,1 0 0 0 0,60-61 0 0 0,-90 61 0 0 0,-61-30 0 0 0,0-61 0 0 0,0 61 0 0 0,0 0 0 0 0,0 0 0 0 0,0-1 0 0 0,0 1 0 0 0,-61-30 0 0 0,31 60 0 0 0,0 0 0 0 0,0 0 0 0 0,-1 0 0 0 0,1 0 0 0 0,0 0 0 0 0,0 30 0 0 0,-1-30 0 0 0,1 60 0 0 0,30 1 0 0 0,0-31 0 0 0,0 0 0 0 0,0 1 0 0 0,0 29 0 0 0,0-30 0 0 0,0 1 0 0 0,0 29 0 0 0,0-30 0 0 0,0 31 0 0 0,30-31 0 0 0,1-30 0 0 0,-1 30 0 0 0,30-30 0 0 0,31 0 0 0 0,-31 0 0 0 0,31 0 0 0 0,0 0 0 0 0,-61 0 0 0 0,0 0 0 0 0,1 0 0 0 0,-1-30 0 0 0,-30 30-16383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2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17588 1239 16383 0 0,'-61'0'0'0'0,"1"0"0"0"0,-61 0 0 0 0,30 61 0 0 0,30-1 0 0 0,-60 1 0 0 0,61-31 0 0 0,0 0 0 0 0,29 0 0 0 0,31 1 0 0 0,-30-31 0 0 0,30 30 0 0 0,61-30 0 0 0,59 0 0 0 0,32 0 0 0 0,-31 0 0 0 0,-61 0 0 0 0,31 0 0 0 0,30 0 0 0 0,-91 30 0 0 0,0-30 0 0 0,0 0 0 0 0,1 0 0 0 0,-1 0 0 0 0,-30 0-16383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2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17469 1222 16383 0 0,'-60'31'0'0'0,"60"29"0"0"0,0-30 0 0 0,-31 91 0 0 0,1-60 0 0 0,30-1 0 0 0,-30 31 0 0 0,-31 30 0 0 0,61-30 0 0 0,-30-31 0 0 0,0 1 0 0 0,30-31 0 0 0,0 0 0 0 0,0 0 0 0 0,0 1 0 0 0,30-31 0 0 0,91-31 0 0 0,-121 31-16383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2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18179 1307 16383 0 0,'30'0'0'0'0,"-30"61"0"0"0,0-1 0 0 0,-30-30 0 0 0,30 0 0 0 0,0 31 0 0 0,0-61-16383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18490 1307 16383 0 0,'0'30'0'0'0,"0"31"0"0"0,0-31 0 0 0,-30 30 0 0 0,30 1 0 0 0,-31-61 0 0 0,1 60 0 0 0,30-29 0 0 0,0-31-16383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17003 2185 16383 0 0,'0'-60'0'0'0,"0"29"0"0"0,0 1 0 0 0,61-30 0 0 0,-31 29 0 0 0,0 1 0 0 0,1 0 0 0 0,-1 30 0 0 0,30-30 0 0 0,-30 30 0 0 0,1 0 0 0 0,-1 0 0 0 0,30 0 0 0 0,-29 0 0 0 0,29 0 0 0 0,-30 0 0 0 0,1 0 0 0 0,-31 60 0 0 0,0-30 0 0 0,0 1 0 0 0,0 29 0 0 0,0-30 0 0 0,0 1 0 0 0,0-1 0 0 0,0 0 0 0 0,-61 0 0 0 0,31-30 0 0 0,-61 0 0 0 0,61 0 0 0 0,0 0 0 0 0,-1 0 0 0 0,1 31 0 0 0,30-1 0 0 0,-30 0 0 0 0,-30 0 0 0 0,60 31 0 0 0,0-31 0 0 0,0 0 0 0 0,0 31 0 0 0,0-31 0 0 0,0 0 0 0 0,30-30 0 0 0,-30 30 0 0 0,30 1 0 0 0,0-31 0 0 0,0 0 0 0 0,31 0 0 0 0,-31 0 0 0 0,0 0 0 0 0,31 0 0 0 0,-31 0 0 0 0,0 0 0 0 0,1 0 0 0 0,-31-31 0 0 0,0 1 0 0 0,0 0 0 0 0,0 0 0 0 0,0-31 0 0 0,0 31 0 0 0,-31 30 0 0 0,1-30 0 0 0,30-31 0 0 0,-30 61 0 0 0,0-60 0 0 0,-1 30 0 0 0,1 30 0 0 0,0-31 0 0 0,-31 31 0 0 0,31 0 0 0 0,-30-30 0 0 0,30 30 0 0 0,-1 0 0 0 0,1-30 0 0 0,0 30 0 0 0,0 0 0 0 0,-1-30 0 0 0,1-1 0 0 0,0 1 0 0 0,30-30 0 0 0,30 29 0 0 0,-30 31-16383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7858 15722 16383 0 0,'27'-27'0'0'0,"28"27"0"0"0,53-27 0 0 0,-54 27 0 0 0,55-28 0 0 0,54 28 0 0 0,-82-27 0 0 0,1 27 0 0 0,-55 0 0 0 0,0 0 0 0 0,27 0 0 0 0,-54 0-16383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18204 1900 16383 0 0,'31'0'0'0'0,"-31"30"0"0"0,0 30 0 0 0,-31 1 0 0 0,31-31 0 0 0,-30 61 0 0 0,0-61 0 0 0,-31 31 0 0 0,61-31 0 0 0,0 0 0 0 0,-60 31 0 0 0,60-31 0 0 0,-30-30 0 0 0,30 0-16383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18385 1934 16383 0 0,'0'60'0'0'0,"-31"-30"0"0"0,31 1 0 0 0,-60 29 0 0 0,30-30 0 0 0,30 0 0 0 0,0 1 0 0 0,0-1 0 0 0,0 0 0 0 0,0-30-16383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20427 664 16383 0 0,'-60'0'0'0'0,"-31"0"0"0"0,31 0 0 0 0,30 0 0 0 0,-1 0 0 0 0,1 0 0 0 0,0 0 0 0 0,0 30 0 0 0,-31 30 0 0 0,31-29 0 0 0,30 29 0 0 0,0 0 0 0 0,30-29 0 0 0,31-1 0 0 0,-1 0 0 0 0,1 0 0 0 0,-31 1 0 0 0,0 29 0 0 0,0-60 0 0 0,-30 30 0 0 0,0 31 0 0 0,0-1 0 0 0,-30-60 0 0 0,0 31 0 0 0,0-31 0 0 0,-1 0 0 0 0,1-31 0 0 0,0 31 0 0 0,0-30 0 0 0,30 0 0 0 0,0 0 0 0 0,0-1 0 0 0,0 31-16383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20473 528 16383 0 0,'31'0'0'0'0,"-31"30"0"0"0,0 1 0 0 0,0 59 0 0 0,0-29 0 0 0,0 29 0 0 0,-91 152 0 0 0,61-181 0 0 0,30-1 0 0 0,-30 31 0 0 0,30-61 0 0 0,0 31 0 0 0,-31 29 0 0 0,1-90 0 0 0,0 0 0 0 0,30-60 0 0 0,60 0 0 0 0,-29 29 0 0 0,-1-29 0 0 0,30-1 0 0 0,-30 1 0 0 0,1 60 0 0 0,-1-30 0 0 0,0 30 0 0 0,31 0 0 0 0,-31 0 0 0 0,-30 30 0 0 0,0 30 0 0 0,0 1 0 0 0,0-1 0 0 0,0 31 0 0 0,0-61 0 0 0,0 0 0 0 0,0-60 0 0 0,0 30-16383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20852 765 16383 0 0,'-60'30'0'0'0,"29"31"0"0"0,-29-1 0 0 0,-1-29 0 0 0,31 29 0 0 0,-30 1 0 0 0,60-31 0 0 0,0 0 0 0 0,0 0 0 0 0,0 1 0 0 0,0-1 0 0 0,0 0 0 0 0,30 0 0 0 0,0-30 0 0 0,0 0 0 0 0,61 0 0 0 0,-61 0 0 0 0,1 0 0 0 0,-1 0 0 0 0,-30-30 0 0 0,60-30 0 0 0,-60 29 0 0 0,0 1 0 0 0,0 0 0 0 0,0 0 0 0 0,0-1 0 0 0,0 1 0 0 0,0 0 0 0 0,0 0 0 0 0,0-1 0 0 0,-30 1 0 0 0,30 30-16383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20804 765 16383 0 0,'30'0'0'0'0,"-30"30"0"0"0,30 31 0 0 0,-30-1 0 0 0,0 1 0 0 0,0-1 0 0 0,0-29 0 0 0,0 29 0 0 0,0-30 0 0 0,0 1 0 0 0,30 29 0 0 0,-30-90 0 0 0,31 30 0 0 0,-1-30 0 0 0,0-1 0 0 0,-30 1 0 0 0,61 0 0 0 0,-31 0 0 0 0,-30-1 0 0 0,30 31 0 0 0,-30 0-16383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21007 898 16383 0 0,'30'-30'0'0'0,"31"30"0"0"0,-31-60 0 0 0,0 60 0 0 0,61 0 0 0 0,-1-61 0 0 0,-29 61 0 0 0,90-60 0 0 0,-121 29 0 0 0,1 1 0 0 0,-1 30 0 0 0,0-30 0 0 0,-30 30-16383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21193 427 16383 0 0,'0'60'0'0'0,"0"31"0"0"0,0 30 0 0 0,0 0 0 0 0,0-61 0 0 0,0 61 0 0 0,0 0 0 0 0,0 30 0 0 0,0-30 0 0 0,0-60 0 0 0,0-1 0 0 0,0-30 0 0 0,0 1 0 0 0,0 29 0 0 0,0-60-16383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20285 1498 16383 0 0,'-61'0'0'0'0,"31"-30"0"0"0,30 0 0 0 0,0-31 0 0 0,30 1 0 0 0,1 60 0 0 0,-31-31 0 0 0,0 1 0 0 0,0 30-16383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20328 1510 16383 0 0,'0'91'0'0'0,"-30"-61"0"0"0,30 61 0 0 0,-30-61 0 0 0,30 31 0 0 0,-61-1 0 0 0,31-60 0 0 0,30 0-16383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5454 14354 16383 0 0,'27'0'0'0'0,"27"0"0"0"0,28 0 0 0 0,-55 0 0 0 0,54-54 0 0 0,1 54 0 0 0,-28 0 0 0 0,-27-27 0 0 0,0 27 0 0 0,-27 0-16383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2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6315 9919 16383 0 0,'-30'0'0'0'0,"60"-61"0"0"0,60 61 0 0 0,-29 0 0 0 0,-1 0 0 0 0,1 0 0 0 0,-61 31 0 0 0,0 29 0 0 0,0 1 0 0 0,0 29 0 0 0,-61-29 0 0 0,31-31 0 0 0,-30 30 0 0 0,29-29 0 0 0,1-1 0 0 0,0 0 0 0 0,0 0 0 0 0,0 1 0 0 0,30 29 0 0 0,0-30 0 0 0,-31 1 0 0 0,1-31 0 0 0,30-31 0 0 0,0 31-16383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20522 1324 16383 0 0,'0'30'0'0'0,"0"91"0"0"0,-30-30 0 0 0,-1-91 0 0 0,31 121 0 0 0,-30-91 0 0 0,30-60 0 0 0,91-61 0 0 0,-61 31 0 0 0,91 29 0 0 0,-30-29 0 0 0,-61 60 0 0 0,-30-30 0 0 0,30 60 0 0 0,-30 61 0 0 0,0-61 0 0 0,-30 91 0 0 0,30-61 0 0 0,0-29 0 0 0,0 29 0 0 0,-30 0 0 0 0,0-60 0 0 0,-1 0 0 0 0,31 0-16383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20719 1556 16383 0 0,'60'-60'0'0'0,"31"-1"0"0"0,-30 61 0 0 0,-31-30 0 0 0,0 30 0 0 0,31 0 0 0 0,-31 0 0 0 0,61 0 0 0 0,-61-30 0 0 0,0 30 0 0 0,31 0 0 0 0,-61 0-16383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20911 1205 16383 0 0,'-30'31'0'0'0,"30"59"0"0"0,0-29 0 0 0,0-1 0 0 0,0 1 0 0 0,-30 60 0 0 0,0 0 0 0 0,30 0 0 0 0,0-91 0 0 0,0 30 0 0 0,0-29 0 0 0,60-31 0 0 0,-30 0 0 0 0,31 0 0 0 0,-31 0 0 0 0,30 0 0 0 0,-29 0 0 0 0,-1 0 0 0 0,0 0 0 0 0,-30 0-16383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20152 2035 16383 0 0,'0'30'0'0'0,"0"31"0"0"0,0 30 0 0 0,-91 30 0 0 0,61-61 0 0 0,0-60 0 0 0,-1 121 0 0 0,1-91 0 0 0,30 0 0 0 0,0-60 0 0 0,0 30-16383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20268 2086 16383 0 0,'-30'60'0'0'0,"-1"-29"0"0"0,31-1 0 0 0,0 0 0 0 0,-30-30 0 0 0,30 91 0 0 0,0-61 0 0 0,0 31 0 0 0,30-31 0 0 0,1-30 0 0 0,29 0 0 0 0,1 0 0 0 0,-31-30 0 0 0,-30-1 0 0 0,0-29 0 0 0,0 30 0 0 0,0-1 0 0 0,0-29 0 0 0,0 30 0 0 0,-30-1 0 0 0,-1 1 0 0 0,1 30 0 0 0,0 0 0 0 0,30 0-16383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20492 2166 16383 0 0,'0'30'0'0'0,"0"0"0"0"0,0 31 0 0 0,0-31 0 0 0,-61 30 0 0 0,61-29 0 0 0,0-1 0 0 0,30-121 0 0 0,1 31 0 0 0,29-1 0 0 0,-30-29 0 0 0,31 59 0 0 0,-31 1 0 0 0,0 0 0 0 0,-30 0 0 0 0,31-1 0 0 0,-1 31 0 0 0,0 0 0 0 0,0 61 0 0 0,-30-31 0 0 0,0 31 0 0 0,0-1 0 0 0,0 1 0 0 0,0-1 0 0 0,-30 0 0 0 0,30-60-16383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20904 2071 16383 0 0,'0'61'0'0'0,"-60"-1"0"0"0,120-60 0 0 0,-30 0 0 0 0,1 0 0 0 0,-31-30 0 0 0,0-30 0 0 0,0-1 0 0 0,0 1 0 0 0,0 30 0 0 0,30 30 0 0 0,0 0 0 0 0,0 30 0 0 0,0-30 0 0 0,-30 60 0 0 0,31-30 0 0 0,29 1 0 0 0,-60-1 0 0 0,0 30 0 0 0,0 1 0 0 0,0-1 0 0 0,0 31 0 0 0,0-30 0 0 0,0 29 0 0 0,0 31 0 0 0,0-60 0 0 0,0 29 0 0 0,0-29 0 0 0,0-31 0 0 0,0 0 0 0 0,0 1 0 0 0,0-1 0 0 0,-30-30 0 0 0,0 0 0 0 0,-31 0 0 0 0,1 0 0 0 0,-1 0 0 0 0,31 0 0 0 0,0 0 0 0 0,0-30 0 0 0,-31-1 0 0 0,31 1 0 0 0,30 0 0 0 0,0 0 0 0 0,0 30-16383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3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21684 1493 16383 0 0,'0'31'0'0'0,"91"89"0"0"0,60 62 0 0 0,-90-122 0 0 0,29 1 0 0 0,-29-1 0 0 0,60 31 0 0 0,-91-61 0 0 0,0 1 0 0 0,61-1 0 0 0,-91 0 0 0 0,30 0 0 0 0,0 0 0 0 0,-60 61 0 0 0,-30-30 0 0 0,-61 29 0 0 0,-61-29 0 0 0,92 30 0 0 0,29-31 0 0 0,1 1 0 0 0,-1-1 0 0 0,61-60-16383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17908 884 16383 0 0,'30'0'0'0'0,"1"0"0"0"0,120 0 0 0 0,-30 0 0 0 0,30 0 0 0 0,-91 0 0 0 0,61 0 0 0 0,-121 30 0 0 0,61-30 0 0 0,-31 0 0 0 0,0 0 0 0 0,0 0 0 0 0,1 0 0 0 0,-1 0 0 0 0,0 0 0 0 0,-30 0-16383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18721 697 16383 0 0,'-61'0'0'0'0,"-60"0"0"0"0,91 0 0 0 0,-91 0 0 0 0,31 0 0 0 0,29 0 0 0 0,-30 0 0 0 0,61 0 0 0 0,0 0 0 0 0,0 31 0 0 0,-31 29 0 0 0,31-30 0 0 0,-31 31 0 0 0,31 30 0 0 0,30-61 0 0 0,0 61 0 0 0,0-1 0 0 0,30-29 0 0 0,91-31 0 0 0,-90-30 0 0 0,59 0 0 0 0,-29 60 0 0 0,-61-29 0 0 0,60 29 0 0 0,-60-30 0 0 0,0 1 0 0 0,0-1 0 0 0,0 0 0 0 0,0 0 0 0 0,0 1 0 0 0,0-1 0 0 0,-30 30 0 0 0,-30-29 0 0 0,29-31 0 0 0,1 0 0 0 0,0 0 0 0 0,0 0 0 0 0,-1 0 0 0 0,31 0-16383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2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6268 10199 16383 0 0,'60'-60'0'0'0,"-30"30"0"0"0,31 0 0 0 0,-31 30 0 0 0,0 0 0 0 0,1 0 0 0 0,29 0 0 0 0,31 0 0 0 0,-31 0 0 0 0,-30 0 0 0 0,-30 60 0 0 0,0-30 0 0 0,-30 0 0 0 0,0 1 0 0 0,0-31 0 0 0,-1 90 0 0 0,-29-59 0 0 0,30-1 0 0 0,30 0 0 0 0,-61 31 0 0 0,1 29 0 0 0,30-90 0 0 0,-1 61 0 0 0,1-31 0 0 0,0-30 0 0 0,30 30 0 0 0,-30 31 0 0 0,-31-31 0 0 0,61-60 0 0 0,30 0 0 0 0,1-1 0 0 0,29 1 0 0 0,61-30 0 0 0,-30-31 0 0 0,-1 61 0 0 0,-90-1 0 0 0,91 1 0 0 0,-61 0 0 0 0,91 0 0 0 0,-90 30 0 0 0,-1-31 0 0 0,0 31 0 0 0,0 31 0 0 0,-30-1 0 0 0,0 0 0 0 0,0 91 0 0 0,0-60 0 0 0,0-31 0 0 0,0 0 0 0 0,0 0 0 0 0,0 1 0 0 0,0-1 0 0 0,0 0 0 0 0,0 30 0 0 0,0-29 0 0 0,0-1 0 0 0,0 30 0 0 0,31-60 0 0 0,-1 0 0 0 0,0 0 0 0 0,0 0 0 0 0,1 0 0 0 0,29 0 0 0 0,-60-30 0 0 0,0 0 0 0 0,30 30 0 0 0,0-30 0 0 0,-30-1 0 0 0,61 1 0 0 0,-61 0 0 0 0,0 0 0 0 0,0-31 0 0 0,0 31 0 0 0,0 0 0 0 0,-61 30 0 0 0,31 0 0 0 0,0 0 0 0 0,-30 0 0 0 0,29 0 0 0 0,1 0 0 0 0,0 30 0 0 0,0-30 0 0 0,-1 30 0 0 0,31 1 0 0 0,0 29 0 0 0,0-30 0 0 0,0 0 0 0 0,0 1 0 0 0,0-31-16383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18779 697 16383 0 0,'0'31'0'0'0,"0"29"0"0"0,-30 31 0 0 0,30 0 0 0 0,-31-31 0 0 0,1 31 0 0 0,0-1 0 0 0,-61 31 0 0 0,61 0 0 0 0,0-30 0 0 0,-61 0 0 0 0,91 0 0 0 0,0-61 0 0 0,0-60 0 0 0,0-31 0 0 0,0 61-16383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18755 985 16383 0 0,'30'0'0'0'0,"-30"31"0"0"0,0-1 0 0 0,-30 30 0 0 0,30-30 0 0 0,0 1 0 0 0,30-31 0 0 0,30-61 0 0 0,-60-29 0 0 0,0 59 0 0 0,0 31-16383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19291 850 16383 0 0,'-31'30'0'0'0,"-59"0"0"0"0,90 1 0 0 0,-121 29 0 0 0,90-30 0 0 0,31 1 0 0 0,-30-1 0 0 0,0 0 0 0 0,30 0 0 0 0,0 0 0 0 0,0 1 0 0 0,0-1 0 0 0,60-30 0 0 0,1 0 0 0 0,60-30 0 0 0,-91 30 0 0 0,0-31 0 0 0,1 1 0 0 0,-31 0 0 0 0,0 0 0 0 0,30 0 0 0 0,-30-1 0 0 0,0 1 0 0 0,0 151 0 0 0,30-30 0 0 0,-30-1 0 0 0,0-59 0 0 0,0 29 0 0 0,30 1 0 0 0,0-61 0 0 0,-30 0-16383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19364 901 16383 0 0,'31'0'0'0'0,"-1"0"0"0"0,30 0 0 0 0,-29 0 0 0 0,29 0 0 0 0,-30 0 0 0 0,0 0 0 0 0,1 0 0 0 0,-1 0 0 0 0,0 0 0 0 0,-30 0-16383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19638 714 16383 0 0,'-31'0'0'0'0,"31"31"0"0"0,0 90 0 0 0,0-61 0 0 0,-30 1 0 0 0,30 59 0 0 0,0-59 0 0 0,-30-1 0 0 0,30 1 0 0 0,0-31 0 0 0,0 0 0 0 0,-30 1 0 0 0,30-31-16383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19584 1116 16383 0 0,'61'0'0'0'0,"30"0"0"0"0,-61-30 0 0 0,61 30 0 0 0,-31 0 0 0 0,-30-31 0 0 0,31 31 0 0 0,-31 0 0 0 0,61-60 0 0 0,-61 60 0 0 0,30-30 0 0 0,-29 30 0 0 0,-1 0 0 0 0,0-30 0 0 0,-30 30-16383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20766 681 16383 0 0,'-30'30'0'0'0,"0"0"0"0"0,-31 30 0 0 0,61-29 0 0 0,-60-1 0 0 0,29-30 0 0 0,31 30 0 0 0,-30 0 0 0 0,0 1 0 0 0,0-31 0 0 0,0 60 0 0 0,-1-30 0 0 0,1 1 0 0 0,0-1 0 0 0,30 0 0 0 0,-30-30 0 0 0,60 0 0 0 0,61 0 0 0 0,-1 0 0 0 0,31 0 0 0 0,30 0 0 0 0,-90 0 0 0 0,-1 0 0 0 0,1 0 0 0 0,-31 0 0 0 0,0 0 0 0 0,-30 0-16383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20674 778 16383 0 0,'0'-30'0'0'0,"-60"60"0"0"0,60 31 0 0 0,0 60 0 0 0,-30-91 0 0 0,30 0 0 0 0,0 61 0 0 0,0-91-16383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20868 579 16383 0 0,'0'30'0'0'0,"0"61"0"0"0,0-61 0 0 0,0 91 0 0 0,0-30 0 0 0,0-61 0 0 0,0 61 0 0 0,0-31 0 0 0,0-30 0 0 0,-30-30 0 0 0,30-30 0 0 0,30 0 0 0 0,0 0 0 0 0,0 30 0 0 0,0 0 0 0 0,1 30 0 0 0,-31 0 0 0 0,0 61 0 0 0,0-61 0 0 0,0 31 0 0 0,0-1 0 0 0,0 1 0 0 0,0-31 0 0 0,-31-60 0 0 0,1-1 0 0 0,30 1 0 0 0,0 0 0 0 0,0 0 0 0 0,0-1 0 0 0,0 31-16383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21054 869 16383 0 0,'30'0'0'0'0,"1"30"0"0"0,-1-30 0 0 0,-30 61 0 0 0,0-31 0 0 0,30 31 0 0 0,30-61 0 0 0,1 0 0 0 0,-31 0 0 0 0,31-61 0 0 0,-61 31 0 0 0,90-91 0 0 0,-90 60 0 0 0,0 31 0 0 0,0 60 0 0 0,0 31 0 0 0,0 60 0 0 0,0-30 0 0 0,0-61 0 0 0,0 30 0 0 0,0-29 0 0 0,-30 59 0 0 0,-30-29 0 0 0,-1-1 0 0 0,-30-30 0 0 0,61-30 0 0 0,-30 31 0 0 0,30-31 0 0 0,-1 0 0 0 0,1 0 0 0 0,0 0 0 0 0,30 0-16383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17407 2043 16383 0 0,'54'0'0'0'0,"27"0"0"0"0,28 0 0 0 0,27 54 0 0 0,54-54 0 0 0,-82 0 0 0 0,28 28 0 0 0,-1-28 0 0 0,-26 0 0 0 0,-82 0 0 0 0,27 0 0 0 0,-26 0 0 0 0,-28 0-16383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21329 916 16383 0 0,'0'-30'0'0'0,"60"0"0"0"0,61 30 0 0 0,0 0 0 0 0,-61 0 0 0 0,61 0 0 0 0,0-30 0 0 0,-30-1 0 0 0,-61 1 0 0 0,-30 30-16383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21840 613 16383 0 0,'-60'0'0'0'0,"30"0"0"0"0,-1 60 0 0 0,1 1 0 0 0,-30 60 0 0 0,29-31 0 0 0,1 62 0 0 0,30-92 0 0 0,-30 1 0 0 0,-31 59 0 0 0,61-89 0 0 0,0-1 0 0 0,-30-30 0 0 0,30 30 0 0 0,0-30-16383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21616 1051 16383 0 0,'61'0'0'0'0,"-1"0"0"0"0,-29 0 0 0 0,29 0 0 0 0,-30 0 0 0 0,31 0 0 0 0,-31 0 0 0 0,0-31 0 0 0,1 31 0 0 0,-1-30 0 0 0,0 30 0 0 0,0-60 0 0 0,31-1 0 0 0,-61 31 0 0 0,0 0 0 0 0,0-1 0 0 0,0 1 0 0 0,-30 30 0 0 0,-1 0 0 0 0,1 0 0 0 0,-30 0 0 0 0,-31 61 0 0 0,61-61 0 0 0,-1 30 0 0 0,1 0 0 0 0,0 31 0 0 0,0-31 0 0 0,30 30 0 0 0,0 31 0 0 0,-61-30 0 0 0,1 29 0 0 0,60-29 0 0 0,0-31 0 0 0,30-30 0 0 0,0-30 0 0 0,61 30 0 0 0,-61 0 0 0 0,31-30 0 0 0,-61 30-16383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18098 1588 16383 0 0,'0'-61'0'0'0,"0"91"0"0"0,0 61 0 0 0,0-30 0 0 0,0-31 0 0 0,0 0 0 0 0,0 31 0 0 0,-30-92 0 0 0,-31 31 0 0 0,1 0 0 0 0,-1 0 0 0 0,-29 0 0 0 0,59 0 0 0 0,1 61 0 0 0,0-31 0 0 0,30 31 0 0 0,0-1 0 0 0,30-30 0 0 0,-30 31 0 0 0,30-31 0 0 0,-30 0 0 0 0,91-30 0 0 0,0-60 0 0 0,-61 60 0 0 0,0 0 0 0 0,0-61 0 0 0,-30 31 0 0 0,0 0 0 0 0,0 0 0 0 0,31-1 0 0 0,-1 31 0 0 0,-30-30 0 0 0,0 0 0 0 0,0 0 0 0 0,0-1 0 0 0,0 31-16383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18044 1716 16383 0 0,'0'91'0'0'0,"0"-31"0"0"0,0-30 0 0 0,0 1 0 0 0,0-1 0 0 0,0 0 0 0 0,60-30 0 0 0,-30 0 0 0 0,61-30 0 0 0,0 0 0 0 0,-61-1 0 0 0,-30 1 0 0 0,30 0 0 0 0,-30 0 0 0 0,0-31 0 0 0,0 31 0 0 0,-60-31 0 0 0,60 31 0 0 0,-91 0 0 0 0,91 30-16383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18433 1561 16383 0 0,'0'30'0'0'0,"0"1"0"0"0,0 29 0 0 0,0-30 0 0 0,0 61 0 0 0,0-31 0 0 0,0 31 0 0 0,0-30 0 0 0,60-61 0 0 0,1-31 0 0 0,-61 1 0 0 0,0-61 0 0 0,0 61 0 0 0,30-30 0 0 0,31-61 0 0 0,-61 91 0 0 0,30-31 0 0 0,-30 61-16383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18738 1290 16383 0 0,'30'121'0'0'0,"0"-30"0"0"0,-30-31 0 0 0,0 31 0 0 0,0-31 0 0 0,0 31 0 0 0,0-61 0 0 0,0 31 0 0 0,0-31 0 0 0,31-30 0 0 0,29 0 0 0 0,0 0 0 0 0,1 0 0 0 0,-31 30 0 0 0,-30 1 0 0 0,0-1 0 0 0,0 30 0 0 0,0 1 0 0 0,-30-31 0 0 0,-31-30 0 0 0,31 0 0 0 0,0 0 0 0 0,0 0 0 0 0,0 0 0 0 0,30 0-16383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19190 1459 16383 0 0,'0'61'0'0'0,"0"90"0"0"0,0-60 0 0 0,0 30 0 0 0,-30-61 0 0 0,30 1 0 0 0,-30 29 0 0 0,-1-29 0 0 0,31-31 0 0 0,-60 0 0 0 0,30-30 0 0 0,30 0-16383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19043 1978 16383 0 0,'30'0'0'0'0,"0"0"0"0"0,0 0 0 0 0,91 0 0 0 0,-60 0 0 0 0,29-90 0 0 0,-29 90 0 0 0,-31 0 0 0 0,0 0 0 0 0,31 0 0 0 0,-61-31 0 0 0,0 1 0 0 0,0 0 0 0 0,0-61 0 0 0,0 61 0 0 0,0 0 0 0 0,-61 30 0 0 0,1 0 0 0 0,30 30 0 0 0,-1 0 0 0 0,1 61 0 0 0,-30-31 0 0 0,29 31 0 0 0,1-91 0 0 0,30 30 0 0 0,0 31 0 0 0,0-31 0 0 0,0 0 0 0 0,0 1 0 0 0,0 29 0 0 0,0-30 0 0 0,30-30 0 0 0,31 0 0 0 0,-1 0 0 0 0,-29 0 0 0 0,-1 0 0 0 0,0 0 0 0 0,0 0 0 0 0,1 0 0 0 0,-1 0 0 0 0,30 0 0 0 0,-60 0-16383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19618 1781 16383 0 0,'91'0'0'0'0,"0"0"0"0"0,90 0 0 0 0,-60 0 0 0 0,30 0 0 0 0,-90 0 0 0 0,-31 0 0 0 0,-30 0-16383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17642 3089 16383 0 0,'0'-27'0'0'0,"27"27"0"0"0,27 0 0 0 0,28-27 0 0 0,-1 27 0 0 0,28 0 0 0 0,-55 0 0 0 0,54 0 0 0 0,1 0 0 0 0,-28 0 0 0 0,1 0 0 0 0,-1 0 0 0 0,-54 0 0 0 0,82 0 0 0 0,-82 0 0 0 0,0 0 0 0 0,0 0 0 0 0,0 0 0 0 0,1 0 0 0 0,26 0 0 0 0,-27 0 0 0 0,-27-28 0 0 0,54 28 0 0 0,-54 0-16383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20492 1574 16383 0 0,'0'31'0'0'0,"30"-31"0"0"0,91 0 0 0 0,0 0 0 0 0,0 0 0 0 0,-31 30 0 0 0,-59-30 0 0 0,-31 30 0 0 0,0 0 0 0 0,0 31 0 0 0,-31-31 0 0 0,-59 61 0 0 0,-31-1 0 0 0,30-29 0 0 0,61-31 0 0 0,-61 0 0 0 0,31 1 0 0 0,29-1 0 0 0,31 0 0 0 0,0 0 0 0 0,0 31 0 0 0,0-31 0 0 0,0 0 0 0 0,-30-30 0 0 0,60 0 0 0 0,1 0 0 0 0,-1-60 0 0 0,-30 30 0 0 0,0-1 0 0 0,0-29 0 0 0,0 30 0 0 0,0-61 0 0 0,30 30 0 0 0,-30 1 0 0 0,0 30 0 0 0,0-1 0 0 0,0-29 0 0 0,0 30 0 0 0,0 0 0 0 0,0-31 0 0 0,0 31 0 0 0,0 0 0 0 0,0-31 0 0 0,0 61-16383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21323 1524 16383 0 0,'0'-31'0'0'0,"0"122"0"0"0,0-31 0 0 0,0 31 0 0 0,-31 30 0 0 0,-90 61 0 0 0,91-152 0 0 0,0 61 0 0 0,0-31 0 0 0,-1 0 0 0 0,1-60 0 0 0,0 31 0 0 0,30-92 0 0 0,0 61-16383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21654 1578 16383 0 0,'0'30'0'0'0,"0"91"0"0"0,-61-30 0 0 0,31-31 0 0 0,-30 61 0 0 0,30-30 0 0 0,-31 0 0 0 0,31-31 0 0 0,-31 61 0 0 0,31-121 0 0 0,30 61 0 0 0,-30-31 0 0 0,30-30-16383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20467 1849 16383 0 0,'-30'0'0'0'0,"0"60"0"0"0,-31-29 0 0 0,61-1 0 0 0,0 30 0 0 0,0-29 0 0 0,0-1 0 0 0,0 0 0 0 0,0 0 0 0 0,31 1 0 0 0,-31-1 0 0 0,30 0 0 0 0,61-30 0 0 0,-61 0 0 0 0,30 0 0 0 0,1 0 0 0 0,-31 0 0 0 0,0 0 0 0 0,1 0 0 0 0,-1 0 0 0 0,30-30 0 0 0,-29 0 0 0 0,-31-1 0 0 0,60 31 0 0 0,-30-30 0 0 0,-30 0 0 0 0,0-31 0 0 0,0 1 0 0 0,-30 60 0 0 0,0 0 0 0 0,0 0 0 0 0,-31 0 0 0 0,31 0 0 0 0,-31 0 0 0 0,1 0 0 0 0,-31 0 0 0 0,61 0 0 0 0,0 0 0 0 0,30 0-16383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7118 4120 16383 0 0,'-30'0'0'0'0,"60"-60"0"0"0,0 60 0 0 0,121 0 0 0 0,-30 0 0 0 0,30 0 0 0 0,-30 0 0 0 0,-60 0 0 0 0,30 0 0 0 0,-31 0 0 0 0,1 0 0 0 0,-31 0 0 0 0,0 0 0 0 0,0 0 0 0 0,1 0 0 0 0,-1 0 0 0 0,30 0 0 0 0,-30 0 0 0 0,1 0 0 0 0,59 0 0 0 0,-59 0 0 0 0,29 0 0 0 0,-30 0 0 0 0,1 0 0 0 0,29 0 0 0 0,1 0 0 0 0,60 0 0 0 0,-61 0 0 0 0,31 0 0 0 0,30 0 0 0 0,-61 0 0 0 0,1 0 0 0 0,29 0 0 0 0,-59 0 0 0 0,59 0 0 0 0,-29-30 0 0 0,-31 30 0 0 0,0 0 0 0 0,61 0 0 0 0,-31 0 0 0 0,61 0 0 0 0,31 0 0 0 0,-62 0 0 0 0,61 0 0 0 0,-60 0 0 0 0,0 0 0 0 0,-61 0 0 0 0,61 0 0 0 0,-31 0 0 0 0,-29 0 0 0 0,-1 0 0 0 0,30-31 0 0 0,-60 31-16383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9878 3962 16383 0 0,'-30'-30'0'0'0,"60"30"0"0"0,91 0 0 0 0,0 0 0 0 0,0 0 0 0 0,-30 0 0 0 0,60 0 0 0 0,-30 0 0 0 0,0 0 0 0 0,30 0 0 0 0,-30 0 0 0 0,-61 0 0 0 0,61 0 0 0 0,0 0 0 0 0,-30 0 0 0 0,-31 0 0 0 0,61 0 0 0 0,-30 0 0 0 0,0 0 0 0 0,30 0 0 0 0,30 0 0 0 0,-30 0 0 0 0,60 0 0 0 0,-60 0 0 0 0,30 0 0 0 0,1 0 0 0 0,-1 0 0 0 0,0 0 0 0 0,-30 0 0 0 0,-30 0 0 0 0,-1 0 0 0 0,31 0 0 0 0,0 0 0 0 0,-60 0 0 0 0,60 0 0 0 0,0 0 0 0 0,-61 0 0 0 0,1 0 0 0 0,-1 0 0 0 0,1 0 0 0 0,-1 0 0 0 0,31 0 0 0 0,-61 0 0 0 0,91 0 0 0 0,0 0 0 0 0,30 0 0 0 0,-30 0 0 0 0,-60 0 0 0 0,90 0 0 0 0,-30 60 0 0 0,-31-60 0 0 0,1 30 0 0 0,0-30 0 0 0,-61 0 0 0 0,61 0 0 0 0,-61 0 0 0 0,61 0 0 0 0,-31 0 0 0 0,1 0 0 0 0,29 0 0 0 0,1 0 0 0 0,-30 0 0 0 0,-1 0 0 0 0,31 0 0 0 0,-61 0 0 0 0,0 0 0 0 0,31 0 0 0 0,-31 0 0 0 0,0 0 0 0 0,0 0 0 0 0,1 0 0 0 0,-1 0 0 0 0,30 0 0 0 0,-29 0 0 0 0,-1 0 0 0 0,30 0 0 0 0,-29 0 0 0 0,59 0 0 0 0,-29 0 0 0 0,-1 0 0 0 0,1 0 0 0 0,29 0 0 0 0,-59 31 0 0 0,-1-31 0 0 0,-30 0-16383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8070 4497 16383 0 0,'91'0'0'0'0,"60"0"0"0"0,60 0 0 0 0,-59 0 0 0 0,150 0 0 0 0,-90 0 0 0 0,60 0 0 0 0,-30 0 0 0 0,0 0 0 0 0,30 0 0 0 0,-30 0 0 0 0,120 0 0 0 0,-59 0 0 0 0,60 0 0 0 0,90-31 0 0 0,-120 31 0 0 0,30 0 0 0 0,30 0 0 0 0,-30 0 0 0 0,-61 0 0 0 0,0 0 0 0 0,-60 0 0 0 0,61 0 0 0 0,-92 0 0 0 0,1 0 0 0 0,-61 0 0 0 0,-30 0 0 0 0,30 0 0 0 0,-30 0 0 0 0,-30 0 0 0 0,0 0 0 0 0,0-30 0 0 0,29 0 0 0 0,-89 30 0 0 0,90 0 0 0 0,-91 0 0 0 0,91 0 0 0 0,0 0 0 0 0,30 0 0 0 0,0 0 0 0 0,-30 0 0 0 0,61 0 0 0 0,-31 0 0 0 0,60 0 0 0 0,1 0 0 0 0,-61 0 0 0 0,91 0 0 0 0,-30 0 0 0 0,0 0 0 0 0,-61 0 0 0 0,60 0 0 0 0,31 0 0 0 0,-60 0 0 0 0,-31 0 0 0 0,0 0 0 0 0,-60 0 0 0 0,0 0 0 0 0,29 0 0 0 0,-59 0 0 0 0,30 0 0 0 0,-1 0 0 0 0,1 0 0 0 0,-30 0 0 0 0,60 0 0 0 0,30 0 0 0 0,-61 0 0 0 0,31 0 0 0 0,-60 0 0 0 0,30 30 0 0 0,-1 0 0 0 0,-59-30 0 0 0,-31 0-16383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18370 5705 16383 0 0,'-30'-30'0'0'0,"30"-1"0"0"0,0 1 0 0 0,0 0 0 0 0,0-31 0 0 0,30 61 0 0 0,0 0 0 0 0,1 0 0 0 0,-1 0 0 0 0,-30 31 0 0 0,30 29 0 0 0,-30-30 0 0 0,0 1 0 0 0,30 29 0 0 0,-30-30 0 0 0,0 1 0 0 0,-60-1 0 0 0,30 0 0 0 0,30 0 0 0 0,0 1 0 0 0,30 29 0 0 0,-30 0 0 0 0,0-29 0 0 0,0-1 0 0 0,0 0 0 0 0,0 0 0 0 0,0 1 0 0 0,0-1 0 0 0,0 0 0 0 0,0 0 0 0 0,0 1 0 0 0,0-1 0 0 0,-30-30 0 0 0,-1 0 0 0 0,-29 0 0 0 0,30 0 0 0 0,-1 0 0 0 0,1 0 0 0 0,0-30 0 0 0,0 30 0 0 0,-1-31 0 0 0,1 1 0 0 0,30-30 0 0 0,0 60-16383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18552 5896 16383 0 0,'30'0'0'0'0,"-30"60"0"0"0,0-29 0 0 0,0-31-16383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18704 5805 16383 0 0,'0'30'0'0'0,"0"1"0"0"0,30-92 0 0 0,-30 1 0 0 0,0 30 0 0 0,0-1 0 0 0,30 1 0 0 0,-30 0 0 0 0,0 0 0 0 0,0-31 0 0 0,31 61 0 0 0,-31-30 0 0 0,30 0 0 0 0,30 30 0 0 0,-29 0 0 0 0,29 0 0 0 0,-30 0 0 0 0,31 30 0 0 0,-61 61 0 0 0,0-61 0 0 0,0 0 0 0 0,0 61 0 0 0,0-61 0 0 0,0 0 0 0 0,0 0 0 0 0,0 1 0 0 0,0 29 0 0 0,0-30 0 0 0,0 61 0 0 0,0-30 0 0 0,0-31 0 0 0,0 0 0 0 0,0-30-16383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17642 5124 16383 0 0,'27'0'0'0'0,"109"0"0"0"0,-82 0 0 0 0,82 0 0 0 0,26 0 0 0 0,1 0 0 0 0,0 0 0 0 0,-27 27 0 0 0,-55-27 0 0 0,1 0 0 0 0,-1 0 0 0 0,-54 0 0 0 0,0 55 0 0 0,28-55 0 0 0,-55 0-16383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19107 5439 16383 0 0,'0'30'0'0'0,"0"0"0"0"0,0 31 0 0 0,0-1 0 0 0,0 1 0 0 0,0-31 0 0 0,0 0 0 0 0,0 31 0 0 0,0-31 0 0 0,0 0 0 0 0,30 0 0 0 0,0-30 0 0 0,31 0 0 0 0,29 0 0 0 0,-59 0 0 0 0,-1 0 0 0 0,0 31 0 0 0,-30-1 0 0 0,0 30 0 0 0,0-29 0 0 0,0-1 0 0 0,0 60 0 0 0,0-29 0 0 0,0-31 0 0 0,-60 31 0 0 0,29-31 0 0 0,1 0 0 0 0,-30-30 0 0 0,29 0 0 0 0,1 0 0 0 0,-61 0 0 0 0,91-30 0 0 0,0 0 0 0 0,0 30-16383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19110 5516 16383 0 0,'61'-30'0'0'0,"30"30"0"0"0,-31 0 0 0 0,31-30 0 0 0,60 30 0 0 0,-91 0 0 0 0,1 0 0 0 0,-31 0 0 0 0,-30 0-16383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19568 5723 16383 0 0,'30'0'0'0'0,"30"0"0"0"0,1 0 0 0 0,29 0 0 0 0,-59 0 0 0 0,-1 0 0 0 0,30 0 0 0 0,1 0 0 0 0,-31 0 0 0 0,0-30 0 0 0,-30 30-16383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19822 5523 16383 0 0,'30'0'0'0'0,"0"31"0"0"0,0-1 0 0 0,31-30 0 0 0,-61 30 0 0 0,0 0 0 0 0,0 1 0 0 0,30-1 0 0 0,-30 0 0 0 0,0 0 0 0 0,0 61 0 0 0,0-61 0 0 0,0 61 0 0 0,0-31 0 0 0,0 1 0 0 0,-30-1 0 0 0,30-60-16383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20584 5574 16383 0 0,'0'91'0'0'0,"0"-61"0"0"0,0 61 0 0 0,0-31 0 0 0,0-29 0 0 0,0 29 0 0 0,0 1 0 0 0,0-31 0 0 0,0-30-16383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20939 5540 16383 0 0,'0'31'0'0'0,"0"-1"0"0"0,0 30 0 0 0,0 31 0 0 0,0-30 0 0 0,0-1 0 0 0,0 31 0 0 0,0-61 0 0 0,0 30 0 0 0,0-29 0 0 0,0-1 0 0 0,0-30-16383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21125 5881 16383 0 0,'31'-60'0'0'0,"-1"60"0"0"0,0-60 0 0 0,-30 60-16383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21430 5591 16383 0 0,'0'91'0'0'0,"0"-61"0"0"0,0 61 0 0 0,0 0 0 0 0,0-61 0 0 0,0 0 0 0 0,0 0 0 0 0,0-30-16383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21583 5557 16383 0 0,'0'31'0'0'0,"0"59"0"0"0,0-60 0 0 0,0 61 0 0 0,0-61 0 0 0,0 1 0 0 0,0 29 0 0 0,0-30 0 0 0,0 1 0 0 0,0-31-16383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21812 5794 16383 0 0,'0'31'0'0'0,"-30"-1"0"0"0,30 0 0 0 0,-30 0 0 0 0,30 1 0 0 0,0-1 0 0 0,0 0 0 0 0,0 0 0 0 0,0 1 0 0 0,30-31 0 0 0,0 30 0 0 0,-30-30-16383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17759 6251 16383 0 0,'0'-27'0'0'0,"0"0"0"0"0,28-27 0 0 0,80 54 0 0 0,1 0 0 0 0,-28 0 0 0 0,55 0 0 0 0,-55 0 0 0 0,109 0 0 0 0,-108 0 0 0 0,53 0 0 0 0,-53-55 0 0 0,-28 55 0 0 0,0 0 0 0 0,-54 0-16383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21938 5912 16383 0 0,'0'-31'0'0'0,"0"1"0"0"0,0 0 0 0 0,0 0 0 0 0,30 0 0 0 0,1 30 0 0 0,-31 60 0 0 0,0-30 0 0 0,0 0 0 0 0,0 1 0 0 0,0 29 0 0 0,0-30 0 0 0,30 1 0 0 0,61-31 0 0 0,-31 30 0 0 0,1-30 0 0 0,-31 0 0 0 0,-30 0-16383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22158 5791 16383 0 0,'31'-30'0'0'0,"-1"30"0"0"0,0 0 0 0 0,-30 30 0 0 0,61 30 0 0 0,-61-30 0 0 0,0 1 0 0 0,30 59 0 0 0,-30-59 0 0 0,0 29 0 0 0,0-30 0 0 0,0 31 0 0 0,-30-61 0 0 0,-1 30 0 0 0,31-30-16383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17823 6993 16383 0 0,'31'-30'0'0'0,"29"30"0"0"0,31 0 0 0 0,30 0 0 0 0,-31 0 0 0 0,31 0 0 0 0,-90 0 0 0 0,-1 0 0 0 0,0 0 0 0 0,0 0 0 0 0,1 0 0 0 0,-1 0 0 0 0,30 0 0 0 0,-29 30 0 0 0,-31 30 0 0 0,0-29 0 0 0,0-1 0 0 0,0 0 0 0 0,-31 31 0 0 0,-59-31 0 0 0,59-30 0 0 0,-59 0 0 0 0,59 0 0 0 0,-59 0 0 0 0,59 0 0 0 0,1 0 0 0 0,60 0 0 0 0,31 0 0 0 0,-1 0 0 0 0,-29 0 0 0 0,-31 30 0 0 0,30-30 0 0 0,0 0 0 0 0,0 30 0 0 0,-30 1 0 0 0,0 29 0 0 0,0-30 0 0 0,0 1 0 0 0,31-1 0 0 0,-31 0 0 0 0,0 0 0 0 0,-61 31 0 0 0,-30-1 0 0 0,31-30 0 0 0,-1-30 0 0 0,31 0 0 0 0,-60 0 0 0 0,59 0 0 0 0,-59 0 0 0 0,59-30 0 0 0,31 30-16383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17586 6978 16383 0 0,'61'0'0'0'0,"30"-60"0"0"0,29 60 0 0 0,-59 0 0 0 0,60-30 0 0 0,0 0 0 0 0,30 30 0 0 0,-30 0 0 0 0,-30 0 0 0 0,-61 0 0 0 0,0-31 0 0 0,0 31 0 0 0,-30 0-16383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17925 6590 16383 0 0,'0'30'0'0'0,"0"31"0"0"0,0-31 0 0 0,0 31 0 0 0,0-31 0 0 0,0 0 0 0 0,0 31 0 0 0,0-31 0 0 0,0-30-16383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18433 6939 16383 0 0,'60'-61'0'0'0,"61"61"0"0"0,-30 0 0 0 0,-30 0 0 0 0,29 0 0 0 0,-59 0 0 0 0,59 0 0 0 0,-59 0 0 0 0,-1 0 0 0 0,0 0 0 0 0,-30 0-16383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18298 6980 16383 0 0,'30'30'0'0'0,"30"-30"0"0"0,61 0 0 0 0,-91 30 0 0 0,1-30 0 0 0,59 0 0 0 0,-59 0 0 0 0,29 0 0 0 0,1 0 0 0 0,60 0 0 0 0,-91 0 0 0 0,0 0 0 0 0,0 0 0 0 0,-30 0-16383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19069 6807 16383 0 0,'-30'0'0'0'0,"30"30"0"0"0,-30 30 0 0 0,30-29 0 0 0,0-1 0 0 0,0 30 0 0 0,0-29 0 0 0,0 59 0 0 0,0-59 0 0 0,0-1 0 0 0,0 0 0 0 0,0 0 0 0 0,30 1 0 0 0,0-1 0 0 0,0-30 0 0 0,1 0 0 0 0,-1 0 0 0 0,0 0 0 0 0,31 0 0 0 0,-1-30 0 0 0,-60-1 0 0 0,30 1 0 0 0,1 30 0 0 0,-31-30 0 0 0,0 0 0 0 0,0-1 0 0 0,0-29 0 0 0,0 30 0 0 0,0-1 0 0 0,-31-29 0 0 0,1-1 0 0 0,0 31 0 0 0,0 0 0 0 0,-1-30 0 0 0,1 60 0 0 0,0 0 0 0 0,30 0-16383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19330 6895 16383 0 0,'31'30'0'0'0,"-1"31"0"0"0,0-61 0 0 0,-30 60 0 0 0,0-30 0 0 0,0 1 0 0 0,0 29 0 0 0,0-60-16383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19517 6790 16383 0 0,'30'-30'0'0'0,"0"30"0"0"0,0 0 0 0 0,61 0 0 0 0,-30 0 0 0 0,-1 0 0 0 0,-30 0 0 0 0,1 0 0 0 0,-31 60 0 0 0,0 1 0 0 0,0-31 0 0 0,0 0 0 0 0,0 0 0 0 0,0 0 0 0 0,-31-30 0 0 0,1 0 0 0 0,0 0 0 0 0,0 0 0 0 0,-1 0 0 0 0,-29 0 0 0 0,30 0 0 0 0,-1 0 0 0 0,1 0 0 0 0,0 0 0 0 0,90 0 0 0 0,-29 0 0 0 0,-1 0 0 0 0,30 0 0 0 0,-29 0 0 0 0,-1 31 0 0 0,-30-1 0 0 0,0 0 0 0 0,-30 91 0 0 0,-1-121 0 0 0,31 30 0 0 0,-30 1 0 0 0,-30-1 0 0 0,29-30 0 0 0,-29 0 0 0 0,60 0-16383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17712 7053 16383 0 0,'28'0'0'0'0,"107"54"0"0"0,-26-54 0 0 0,54 54 0 0 0,-28-54 0 0 0,55 0 0 0 0,-54 0 0 0 0,-28 0 0 0 0,-26 0 0 0 0,-55 0 0 0 0,0 0 0 0 0,-27 0-16383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19822 6786 16383 0 0,'30'-30'0'0'0,"0"0"0"0"0,0 30 0 0 0,31 0 0 0 0,-1 0 0 0 0,-60 30 0 0 0,30 0 0 0 0,-30 0 0 0 0,0 1 0 0 0,0-1 0 0 0,0 30 0 0 0,0-29 0 0 0,-30-1 0 0 0,0 0 0 0 0,0-30 0 0 0,60 0 0 0 0,0 0 0 0 0,31 0 0 0 0,-31 0 0 0 0,0 0 0 0 0,-30 30 0 0 0,30 31 0 0 0,-30-31 0 0 0,0 0 0 0 0,0 1 0 0 0,0 59 0 0 0,-30-90 0 0 0,-30 30 0 0 0,60-30-16383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20211 6777 16383 0 0,'30'0'0'0'0,"31"0"0"0"0,-1 0 0 0 0,-30 0 0 0 0,1 0 0 0 0,29 0 0 0 0,-30 0 0 0 0,1 0 0 0 0,-1 0 0 0 0,-30 30 0 0 0,0 30 0 0 0,0-30 0 0 0,0 1 0 0 0,-30-1 0 0 0,-31 30 0 0 0,1-60 0 0 0,-31 31 0 0 0,30-31 0 0 0,31 0 0 0 0,0 0 0 0 0,60 0 0 0 0,0 0 0 0 0,61 30 0 0 0,-91 0 0 0 0,0 0 0 0 0,30 1 0 0 0,-30 29 0 0 0,31-30 0 0 0,-31 1 0 0 0,0-1 0 0 0,0 0 0 0 0,0 0 0 0 0,0 1 0 0 0,0 29 0 0 0,-31-60 0 0 0,1 30 0 0 0,0-30 0 0 0,-61 30 0 0 0,61-30 0 0 0,30 0-16383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20482 7047 16383 0 0,'30'0'0'0'0,"-30"31"0"0"0,0 29 0 0 0,0-60-16383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20584 7064 16383 0 0,'30'0'0'0'0,"-30"0"-16383"0"0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20702 7047 16383 0 0,'61'0'0'0'0,"-61"0"-16383"0"0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21159 7064 16383 0 0,'0'0'-16383'0'0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17806 7874 16383 0 0,'0'30'0'0'0,"0"0"0"0"0,0 30 0 0 0,0-29 0 0 0,0 29 0 0 0,0-30 0 0 0,0 1 0 0 0,0 29 0 0 0,0-30 0 0 0,61 1 0 0 0,-31-1 0 0 0,31 30 0 0 0,29-60 0 0 0,-59 0 0 0 0,29 0 0 0 0,-30 0 0 0 0,1 0 0 0 0,-1 0 0 0 0,0 0 0 0 0,-30-60 0 0 0,0 30 0 0 0,0-31 0 0 0,0 1 0 0 0,30-1 0 0 0,-30 31 0 0 0,0 0 0 0 0,0-1 0 0 0,0 1 0 0 0,-30 0 0 0 0,0 0 0 0 0,0 0 0 0 0,-1 30 0 0 0,1 0 0 0 0,0 0 0 0 0,-31 0 0 0 0,31 0 0 0 0,0 0 0 0 0,0 0 0 0 0,-31-31 0 0 0,61 31-16383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18365 7996 16383 0 0,'31'0'0'0'0,"-31"30"0"0"0,0 0 0 0 0,0 0 0 0 0,0 1 0 0 0,0-31-16383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18665 7907 16383 0 0,'0'-30'0'0'0,"-30"30"0"0"0,30 30 0 0 0,0 1 0 0 0,0-1 0 0 0,0 30 0 0 0,0 1 0 0 0,0-1 0 0 0,0-29 0 0 0,0-1 0 0 0,0 0 0 0 0,0 0 0 0 0,30 1 0 0 0,0-1 0 0 0,1-30 0 0 0,-1 0 0 0 0,0 0 0 0 0,0 0 0 0 0,31 0 0 0 0,-1 0 0 0 0,-29 0 0 0 0,29 0 0 0 0,1 0 0 0 0,-61-30 0 0 0,0-1 0 0 0,0 1 0 0 0,-61-30 0 0 0,1 29 0 0 0,-61-29 0 0 0,90 60 0 0 0,-59-30 0 0 0,29-1 0 0 0,1 1 0 0 0,-1 30 0 0 0,1 0 0 0 0,60-30 0 0 0,0 30-16383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18806 7911 16383 0 0,'30'0'0'0'0,"0"0"0"0"0,-30 61 0 0 0,0-1 0 0 0,0 31 0 0 0,30-91 0 0 0,-30 30 0 0 0,0 30 0 0 0,61-29 0 0 0,-61-1 0 0 0,0 30 0 0 0,30-60 0 0 0,-30 61 0 0 0,0-1 0 0 0,0-60-16383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17548 8182 16383 0 0,'27'0'0'0'0,"81"0"0"0"0,-53 0 0 0 0,26 0 0 0 0,55 0 0 0 0,-28 0 0 0 0,28 0 0 0 0,-27 0 0 0 0,26 0 0 0 0,-53 0 0 0 0,-28 0 0 0 0,27 0 0 0 0,-54 0 0 0 0,1 0 0 0 0,-1 0 0 0 0,-27 0-16383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19305 7928 16383 0 0,'-91'0'0'0'0,"61"0"0"0"0,0 0 0 0 0,0 0 0 0 0,-1 0 0 0 0,31 30 0 0 0,0 0 0 0 0,0 31 0 0 0,0-31 0 0 0,0 61 0 0 0,0-61 0 0 0,0 31 0 0 0,31-31 0 0 0,-1-30 0 0 0,0 0 0 0 0,0 0 0 0 0,31 0 0 0 0,-31 0 0 0 0,-30-61 0 0 0,30 31 0 0 0,1 0 0 0 0,-31-31 0 0 0,0 31 0 0 0,0 30-16383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19263 7877 16383 0 0,'30'0'0'0'0,"0"0"0"0"0,-30 30 0 0 0,0 31 0 0 0,61 30 0 0 0,-31-1 0 0 0,-30-59 0 0 0,30 59 0 0 0,-30-90-16383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19832 7928 16383 0 0,'-60'0'0'0'0,"30"0"0"0"0,-61 0 0 0 0,61 0 0 0 0,0 0 0 0 0,-1 0 0 0 0,31 30 0 0 0,-30 0 0 0 0,0-30 0 0 0,30 31 0 0 0,0-1 0 0 0,0 0 0 0 0,0 0 0 0 0,0 1 0 0 0,0-1 0 0 0,0 0 0 0 0,0 0 0 0 0,0 1 0 0 0,0-1 0 0 0,0 0 0 0 0,30-30 0 0 0,31 0 0 0 0,-31 0 0 0 0,60 0 0 0 0,-59 0 0 0 0,-1-60 0 0 0,0-1 0 0 0,0 1 0 0 0,-30 29 0 0 0,31 1 0 0 0,-1-30 0 0 0,-30 29 0 0 0,0 1 0 0 0,0 0 0 0 0,0 30-16383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19838 7809 16383 0 0,'31'0'0'0'0,"-31"31"0"0"0,0 29 0 0 0,0 1 0 0 0,0-1 0 0 0,60 31 0 0 0,-60-61 0 0 0,0 31 0 0 0,0-1 0 0 0,0-30 0 0 0,30-30 0 0 0,-30 30 0 0 0,0 31 0 0 0,0-61-16383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20153 7985 16383 0 0,'-30'0'0'0'0,"-1"0"0"0"0,31 30 0 0 0,0 31 0 0 0,0-31 0 0 0,0 0 0 0 0,0 30 0 0 0,0-29 0 0 0,0-1 0 0 0,0 0 0 0 0,0 0 0 0 0,31-30 0 0 0,-1 31 0 0 0,0-31 0 0 0,0 0 0 0 0,1 0 0 0 0,29 0 0 0 0,-30-31 0 0 0,1 31 0 0 0,-1-30 0 0 0,-30 0 0 0 0,0 0 0 0 0,0-1 0 0 0,0 1 0 0 0,0 0 0 0 0,0 0 0 0 0,0 0 0 0 0,-30-31 0 0 0,-31 1 0 0 0,1 60 0 0 0,29-31 0 0 0,1 31 0 0 0,-30 0 0 0 0,60-30 0 0 0,0 30-16383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20363 7742 16383 0 0,'0'30'0'0'0,"0"0"0"0"0,0 31 0 0 0,0 29 0 0 0,0-59 0 0 0,0 59 0 0 0,0-29 0 0 0,0-1 0 0 0,0-29 0 0 0,0-1 0 0 0,0-30-16383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20516 8030 16383 0 0,'0'30'0'0'0,"0"0"0"0"0,0 0 0 0 0,0 31 0 0 0,30-1 0 0 0,-30 1 0 0 0,30-61 0 0 0,-30 0-16383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20651 8080 16383 0 0,'0'31'0'0'0,"0"-1"0"0"0,0 0 0 0 0,0 0 0 0 0,30-30 0 0 0,-30 0-16383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20854 8114 16383 0 0,'31'0'0'0'0,"-1"0"0"0"0,0 30 0 0 0,0 1 0 0 0,-30-31-16383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17790 8825 16383 0 0,'30'0'0'0'0,"60"0"0"0"0,1 0 0 0 0,30 0 0 0 0,-60 0 0 0 0,-1 0 0 0 0,-30 0 0 0 0,31 0 0 0 0,-31 0 0 0 0,-30 0-16383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17830 9146 16383 0 0,'27'0'0'0'0,"55"0"0"0"0,26 0 0 0 0,1 0 0 0 0,-28 0 0 0 0,0 0 0 0 0,28 0 0 0 0,-55 0 0 0 0,1 0 0 0 0,-28 0 0 0 0,27 0 0 0 0,-27 0 0 0 0,0 0 0 0 0,0 0 0 0 0,-27 27 0 0 0,27 0 0 0 0,1 0 0 0 0,-28-27-16383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17739 8978 16383 0 0,'121'30'0'0'0,"0"-30"0"0"0,30 0 0 0 0,0 0 0 0 0,30 61 0 0 0,-29-61 0 0 0,-31 0 0 0 0,-61 30 0 0 0,1-30 0 0 0,-61 0-16383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18264 8622 16383 0 0,'0'30'0'0'0,"0"1"0"0"0,0-1 0 0 0,60 0 0 0 0,-30 31 0 0 0,31-1 0 0 0,-1 31 0 0 0,1-31 0 0 0,-31-60 0 0 0,0 61 0 0 0,31 30 0 0 0,-31-91 0 0 0,-30 60 0 0 0,0-30 0 0 0,0 61 0 0 0,0 0 0 0 0,0 60 0 0 0,0 0 0 0 0,0-30 0 0 0,-30 30 0 0 0,0-121 0 0 0,-1 31 0 0 0,31-31 0 0 0,-30 0 0 0 0,0-30 0 0 0,30-30 0 0 0,0 0 0 0 0,0 30-16383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17332 7180 16383 0 0,'0'-60'0'0'0,"0"30"0"0"0,0 0 0 0 0,31 30 0 0 0,-31-31 0 0 0,0 1 0 0 0,60 30 0 0 0,-30 0 0 0 0,1 30 0 0 0,-1-30 0 0 0,-30 31 0 0 0,0-1 0 0 0,30 0 0 0 0,-30 30 0 0 0,0-29 0 0 0,0-1 0 0 0,-60-30 0 0 0,29 0 0 0 0,1 0 0 0 0,0-61 0 0 0,30 31 0 0 0,-30 30 0 0 0,30-30 0 0 0,0 0 0 0 0,0 0 0 0 0,0-1 0 0 0,0 1 0 0 0,0 0 0 0 0,0 0 0 0 0,0-1 0 0 0,60 1 0 0 0,-30 30 0 0 0,1 0 0 0 0,-1 0 0 0 0,0 0 0 0 0,-30 30 0 0 0,30 1 0 0 0,0-1 0 0 0,-30 0 0 0 0,0 0 0 0 0,31-30 0 0 0,-31 31 0 0 0,0-1 0 0 0,0 0 0 0 0,-31 0 0 0 0,1 0 0 0 0,0 1 0 0 0,-30-31 0 0 0,29 30 0 0 0,1-30 0 0 0,-30 0 0 0 0,60-30 0 0 0,0-1 0 0 0,0 1 0 0 0,0 0 0 0 0,0 0 0 0 0,0 30-16383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17794 6016 16383 0 0,'-60'0'0'0'0,"30"-31"0"0"0,-1 1 0 0 0,31 0 0 0 0,0 0 0 0 0,0 0 0 0 0,0-1 0 0 0,0 1 0 0 0,0-30 0 0 0,31 60 0 0 0,29 0 0 0 0,-60 30 0 0 0,30 30 0 0 0,1-60 0 0 0,-31 31 0 0 0,0 29 0 0 0,-31-60 0 0 0,1 0 0 0 0,-30 0 0 0 0,29 0 0 0 0,1 0 0 0 0,0 0 0 0 0,0 0 0 0 0,-1 0 0 0 0,31-60 0 0 0,31 60 0 0 0,-31 0-16383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18806 8822 16383 0 0,'60'0'0'0'0,"0"30"0"0"0,-29 0 0 0 0,-31 1 0 0 0,0-1 0 0 0,0 0 0 0 0,0 0 0 0 0,0 0 0 0 0,0 1 0 0 0,0-62 0 0 0,0 1 0 0 0,0 0 0 0 0,0-30 0 0 0,0 29 0 0 0,0-29 0 0 0,0 30 0 0 0,60 30 0 0 0,-30 0 0 0 0,31 0 0 0 0,-31 0 0 0 0,0 0 0 0 0,1 30 0 0 0,-1 0 0 0 0,-30 0 0 0 0,0 1 0 0 0,0 29 0 0 0,0-30 0 0 0,-30 0 0 0 0,-1-30 0 0 0,1 0 0 0 0,30 31 0 0 0,-30-31 0 0 0,-31 0 0 0 0,61 0-16383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18768 9079 16383 0 0,'-30'0'0'0'0,"90"0"0"0"0,31 0 0 0 0,0 0 0 0 0,-1 0 0 0 0,1 0 0 0 0,-61 0 0 0 0,31 61 0 0 0,-91-31 0 0 0,30-30-16383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18924 9181 16383 0 0,'0'30'0'0'0,"0"31"0"0"0,0-31 0 0 0,0 30 0 0 0,0-29 0 0 0,0-1 0 0 0,0-30-16383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19207 8856 16383 0 0,'30'-31'0'0'0,"1"31"0"0"0,-1 0 0 0 0,0 31 0 0 0,31-1 0 0 0,-31-30 0 0 0,-30 30 0 0 0,0 0 0 0 0,0 1 0 0 0,-61-1 0 0 0,-29 0 0 0 0,-31 31 0 0 0,90-31 0 0 0,-59 0 0 0 0,90-30-16383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18992 9055 16383 0 0,'30'0'0'0'0,"91"0"0"0"0,-30 0 0 0 0,-31 0 0 0 0,31 0 0 0 0,-31 0 0 0 0,-29-30 0 0 0,-1 0 0 0 0,0 30 0 0 0,-121 0 0 0 0,31 0 0 0 0,-1 0 0 0 0,31 0 0 0 0,0 30 0 0 0,30 0 0 0 0,0 0 0 0 0,0 1 0 0 0,0-1 0 0 0,0 0 0 0 0,0 0 0 0 0,30-30 0 0 0,0 0 0 0 0,31 0 0 0 0,-31 0 0 0 0,0 0 0 0 0,-30-30 0 0 0,0 30-16383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19347 8809 16383 0 0,'0'60'0'0'0,"0"-30"0"0"0,0 0 0 0 0,0 31 0 0 0,0-31 0 0 0,0 0 0 0 0,0 1 0 0 0,31-31 0 0 0,-1 0 0 0 0,30 0 0 0 0,-29 0 0 0 0,29-61 0 0 0,-30 61 0 0 0,-30 91 0 0 0,-30-61 0 0 0,0 0 0 0 0,0-30 0 0 0,-1 31 0 0 0,31-31-16383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17759 10134 16383 0 0,'82'0'0'0'0,"-1"0"0"0"0,1 0 0 0 0,53 0 0 0 0,-26 0 0 0 0,-1 0 0 0 0,-80 0 0 0 0,-28 0-16383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19330 9130 16383 0 0,'0'30'0'0'0,"0"61"0"0"0,0 0 0 0 0,0-61 0 0 0,0 0 0 0 0,0 1 0 0 0,31-31 0 0 0,59 0 0 0 0,-59 0 0 0 0,-1 0 0 0 0,61 0 0 0 0,30 0 0 0 0,-91-31 0 0 0,-30 1 0 0 0,0 30-16383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19921 8775 16383 0 0,'-31'60'0'0'0,"-29"31"0"0"0,-31 0 0 0 0,31-31 0 0 0,30-60 0 0 0,-1 30 0 0 0,62 0 0 0 0,-1-30 0 0 0,30 0 0 0 0,-29 0 0 0 0,-1 31 0 0 0,-30 29 0 0 0,0-30 0 0 0,0 1 0 0 0,0 29 0 0 0,0-30 0 0 0,-30 1 0 0 0,-1-1 0 0 0,1-30 0 0 0,-30 0 0 0 0,29 0 0 0 0,152 0 0 0 0,-90 0 0 0 0,-1 0 0 0 0,30 0 0 0 0,-30 0 0 0 0,-30 0-16383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20128 8809 16383 0 0,'-61'30'0'0'0,"31"0"0"0"0,0 0 0 0 0,-31 31 0 0 0,31-31 0 0 0,30 0 0 0 0,-30 0 0 0 0,-1-30 0 0 0,31-30 0 0 0,0-30 0 0 0,0 29 0 0 0,31 31 0 0 0,-1-30 0 0 0,0 30 0 0 0,0 0 0 0 0,31 0 0 0 0,-1 0 0 0 0,1 0 0 0 0,-31 0 0 0 0,0 0 0 0 0,0 0 0 0 0,1 0 0 0 0,-31 30 0 0 0,0 1 0 0 0,0-1 0 0 0,-31 0 0 0 0,1 0 0 0 0,0-30 0 0 0,0 0 0 0 0,-91 31 0 0 0,30-31 0 0 0,61 30 0 0 0,0-30 0 0 0,-1 30 0 0 0,31 0 0 0 0,61-30 0 0 0,60 0 0 0 0,30 0 0 0 0,-30 0 0 0 0,-91 0 0 0 0,0 0 0 0 0,1 0 0 0 0,-31 31 0 0 0,0 29 0 0 0,0-30 0 0 0,0 61 0 0 0,-61-61 0 0 0,61 1 0 0 0,0 29 0 0 0,0-30 0 0 0,0-30-16383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20363 9017 16383 0 0,'31'-61'0'0'0,"29"31"0"0"0,-30 0 0 0 0,1-1 0 0 0,-1 31 0 0 0,0-30 0 0 0,31 0 0 0 0,-1 30 0 0 0,-60-30 0 0 0,30 30 0 0 0,-30 30 0 0 0,0 0 0 0 0,0 31 0 0 0,0-1 0 0 0,0 1 0 0 0,0-31 0 0 0,0 0 0 0 0,-30-30 0 0 0,30 30 0 0 0,60 31 0 0 0,-60-31 0 0 0,-30 30 0 0 0,0-60 0 0 0,0 0 0 0 0,30 31 0 0 0,30-31 0 0 0,0 30 0 0 0,-30 0 0 0 0,0 0 0 0 0,0 1 0 0 0,30-31 0 0 0,1 0 0 0 0,-31-31 0 0 0,30 31 0 0 0,-30 0-16383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20414 9052 16383 0 0,'30'0'0'0'0,"1"0"0"0"0,120-31 0 0 0,-91 31 0 0 0,31-30 0 0 0,30 30 0 0 0,-61 0 0 0 0,1 0 0 0 0,-31 0 0 0 0,-30-30 0 0 0,0 30-16383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9.6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20864 8865 16383 0 0,'61'-30'0'0'0,"-31"0"0"0"0,30 0 0 0 0,1 30 0 0 0,-1 0 0 0 0,1 0 0 0 0,-31 0 0 0 0,-30 30 0 0 0,0 0 0 0 0,-60 91 0 0 0,-92 0 0 0 0,122-61 0 0 0,-61 31 0 0 0,61-61 0 0 0,0-30 0 0 0,0 0 0 0 0,60-60 0 0 0,30 30 0 0 0,-29 30 0 0 0,90-61 0 0 0,-61 61 0 0 0,-30 0 0 0 0,1 0 0 0 0,-1 0 0 0 0,0 30 0 0 0,0 1 0 0 0,-30-1 0 0 0,30 30 0 0 0,1-90 0 0 0,-1-30 0 0 0,0-1 0 0 0,0 1 0 0 0,1-1 0 0 0,29-29 0 0 0,-30 59 0 0 0,-30 1 0 0 0,0-30 0 0 0,0 90 0 0 0,0 61 0 0 0,0-31 0 0 0,0 1 0 0 0,0-1 0 0 0,0-30 0 0 0,0 31 0 0 0,31-1 0 0 0,-1-60 0 0 0,30-30 0 0 0,-29-31 0 0 0,29 61 0 0 0,1-60 0 0 0,-31 30 0 0 0,0 30 0 0 0,30 30 0 0 0,-60 30 0 0 0,61 31 0 0 0,-31 0 0 0 0,0-61 0 0 0,-30 91 0 0 0,31-91 0 0 0,29 61 0 0 0,-60-61 0 0 0,0-30-16383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8486 8620 16383 0 0,'0'-30'0'0'0,"-30"30"0"0"0,-1-31 0 0 0,31 1 0 0 0,0-91 0 0 0,0 61 0 0 0,31-61 0 0 0,-1-30 0 0 0,121-31 0 0 0,-90 1 0 0 0,-1 150 0 0 0,31-180 0 0 0,-1 120 0 0 0,62-151 0 0 0,-92 212 0 0 0,122-152 0 0 0,-62 62 0 0 0,153-62 0 0 0,-31 31 0 0 0,30 0 0 0 0,0 30 0 0 0,-61 30 0 0 0,-29 0 0 0 0,30 1 0 0 0,-122 59 0 0 0,61 1 0 0 0,-60-61 0 0 0,30 61 0 0 0,0 0 0 0 0,61-91 0 0 0,-92 91 0 0 0,92-61 0 0 0,29 31 0 0 0,-90 29 0 0 0,-30-29 0 0 0,60-1 0 0 0,-30 31 0 0 0,61 0 0 0 0,-122 0 0 0 0,121-1 0 0 0,-120 1 0 0 0,181 30 0 0 0,-121-30 0 0 0,90-61 0 0 0,1 91 0 0 0,-61-30 0 0 0,61 0 0 0 0,0 30 0 0 0,-61-30 0 0 0,121 30 0 0 0,-60-61 0 0 0,-31 31 0 0 0,31-31 0 0 0,-31 61 0 0 0,91-30 0 0 0,31-30 0 0 0,-152 60 0 0 0,151 0 0 0 0,-30 0 0 0 0,-30-61 0 0 0,-30 61 0 0 0,0 0 0 0 0,90 0 0 0 0,-90-30 0 0 0,-1 0 0 0 0,92 30 0 0 0,-31 0 0 0 0,61-91 0 0 0,120 91 0 0 0,1-30 0 0 0,-31 30 0 0 0,-30 0 0 0 0,121-31 0 0 0,-60 31 0 0 0,-61-60 0 0 0,0-31 0 0 0,-30 61 0 0 0,90-61 0 0 0,-90 91 0 0 0,-60 0 0 0 0,90 0 0 0 0,30 0 0 0 0,31 0 0 0 0,-1 0 0 0 0,-150 0 0 0 0,29 0 0 0 0,31 0 0 0 0,-151 0 0 0 0,-31 0 0 0 0,1 0 0 0 0,-92 0 0 0 0,31 0 0 0 0,-91 0 0 0 0,31-30 0 0 0,-61 30-16383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19686 3755 16383 0 0,'0'-30'0'0'0,"0"0"0"0"0,121 30 0 0 0,0 0 0 0 0,-30 0 0 0 0,-31 0 0 0 0,1 0 0 0 0,-31 0 0 0 0,0 0 0 0 0,-30 60 0 0 0,0 31 0 0 0,0-61 0 0 0,-30 91 0 0 0,-61-30 0 0 0,61-1 0 0 0,-31 31 0 0 0,31-60 0 0 0,60-91 0 0 0,1-1 0 0 0,-1 1 0 0 0,30-30 0 0 0,-29 60 0 0 0,-1 0 0 0 0,0 0 0 0 0,0 30 0 0 0,31 30 0 0 0,-31 1 0 0 0,0-1 0 0 0,1 1 0 0 0,-1-31 0 0 0,0-90 0 0 0,0-31 0 0 0,31-60 0 0 0,-61 151-16383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20262 3593 16383 0 0,'30'0'0'0'0,"-30"30"0"0"0,0 91 0 0 0,0 0 0 0 0,0-91 0 0 0,0 91 0 0 0,0-30 0 0 0,0-61 0 0 0,0 61 0 0 0,0-61 0 0 0,0-30-16383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20590 3593 16383 0 0,'-31'0'0'0'0,"1"30"0"0"0,0 31 0 0 0,30-31 0 0 0,0 0 0 0 0,30-30 0 0 0,0 30 0 0 0,1 1 0 0 0,-31-1 0 0 0,0 0 0 0 0,0-30-16383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5640 14456 16383 0 0,'0'27'0'0'0,"27"-27"0"0"0,27 0 0 0 0,1 0 0 0 0,-1-27 0 0 0,0-1 0 0 0,28 28 0 0 0,-28-54 0 0 0,0 27 0 0 0,0 0 0 0 0,-54 27-16383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17571 11004 16383 0 0,'0'27'0'0'0,"27"-27"0"0"0,55 0 0 0 0,26 0 0 0 0,-26 0 0 0 0,81 0 0 0 0,-55 0 0 0 0,55 0 0 0 0,27 0 0 0 0,-136 0 0 0 0,28 0 0 0 0,-1 0 0 0 0,-54 0 0 0 0,0 0 0 0 0,-27 0-16383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20431 3958 16383 0 0,'30'0'0'0'0,"1"0"0"0"0,59 0 0 0 0,1 0 0 0 0,-61-30 0 0 0,31 0 0 0 0,-61 30-16383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20584 4050 16383 0 0,'0'61'0'0'0,"0"-1"0"0"0,0-60-16383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20871 3650 16383 0 0,'61'-61'0'0'0,"-31"31"0"0"0,0 30 0 0 0,1 0 0 0 0,-1 0 0 0 0,-30 61 0 0 0,0-1 0 0 0,0 1 0 0 0,0 29 0 0 0,-91-29 0 0 0,91-31 0 0 0,0 31 0 0 0,30-61 0 0 0,61 0 0 0 0,-30 0 0 0 0,-31-61 0 0 0,30 1 0 0 0,-30-31 0 0 0,1 61 0 0 0,-31-1 0 0 0,60-29 0 0 0,-60 120 0 0 0,0 31 0 0 0,0-30 0 0 0,0 29 0 0 0,0-59 0 0 0,0 59 0 0 0,0-60 0 0 0,0 31 0 0 0,0-61-16383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21427 3706 16383 0 0,'-31'-31'0'0'0,"31"1"0"0"0,0 0 0 0 0,31 0 0 0 0,-1 30 0 0 0,30 0 0 0 0,-29 0 0 0 0,-31 30 0 0 0,0 0 0 0 0,0 61 0 0 0,0-1 0 0 0,0-59 0 0 0,0-62 0 0 0,30 1 0 0 0,0 0 0 0 0,0 30 0 0 0,0 0 0 0 0,1 0 0 0 0,29 60 0 0 0,-60-29 0 0 0,30-31 0 0 0,1 30 0 0 0,29-151 0 0 0,-30 61 0 0 0,1-1 0 0 0,-1 1 0 0 0,0-1 0 0 0,-30 1 0 0 0,30 60 0 0 0,-30-31 0 0 0,0 1 0 0 0,31 0 0 0 0,-1 30 0 0 0,-30 91 0 0 0,0 30 0 0 0,30-31 0 0 0,-30-59 0 0 0,30-1 0 0 0,1-30 0 0 0,-31 30 0 0 0,0 30 0 0 0,-31 1 0 0 0,1 30 0 0 0,-30-31 0 0 0,-1 31 0 0 0,61-61 0 0 0,0-30-16383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21803 3534 16383 0 0,'0'-61'0'0'0,"0"31"0"0"0,30 30 0 0 0,-30-30 0 0 0,60 30 0 0 0,1-30 0 0 0,-1 30 0 0 0,1-61 0 0 0,-61 61-16383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8673 6683 16383 0 0,'-60'0'0'0'0,"30"0"0"0"0,-31 0 0 0 0,31 0 0 0 0,0 31 0 0 0,-1-31 0 0 0,1 0 0 0 0,0 0 0 0 0,0 0 0 0 0,30-31 0 0 0,0-29 0 0 0,0 30 0 0 0,0-1 0 0 0,30 1 0 0 0,0 0 0 0 0,31 0 0 0 0,-31 30 0 0 0,0 0 0 0 0,0 0 0 0 0,1 0 0 0 0,-1 0 0 0 0,0 0 0 0 0,-30 30 0 0 0,0 30 0 0 0,0-29 0 0 0,0-1 0 0 0,0 0 0 0 0,0 0 0 0 0,0 1 0 0 0,-30-31 0 0 0,0 0 0 0 0,-1-31 0 0 0,31-29 0 0 0,-30 30 0 0 0,30 30-16383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13230 6668 16383 0 0,'30'0'0'0'0,"0"-31"0"0"0,31 1 0 0 0,-31 30 0 0 0,0 0 0 0 0,31 0 0 0 0,-31 0 0 0 0,0 0 0 0 0,0 0 0 0 0,0 0 0 0 0,1 0 0 0 0,-31 30 0 0 0,0 1 0 0 0,0-1 0 0 0,0 30 0 0 0,-31-60 0 0 0,1 31 0 0 0,0-31 0 0 0,-61 0 0 0 0,31 0 0 0 0,-91 0 0 0 0,90 0 0 0 0,1 0 0 0 0,-1 0 0 0 0,61-31 0 0 0,0-29 0 0 0,0 30 0 0 0,0-1 0 0 0,30 31 0 0 0,31 0 0 0 0,-1 0 0 0 0,31 0 0 0 0,-61 0 0 0 0,1 0 0 0 0,-31 31 0 0 0,0-1 0 0 0,0 0 0 0 0,0 0 0 0 0,-31-30 0 0 0,1 0 0 0 0,30 0-16383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13234 7869 16383 0 0,'91'0'0'0'0,"30"0"0"0"0,0 0 0 0 0,-60-31 0 0 0,180 31 0 0 0,-120-30 0 0 0,91 0 0 0 0,60-30 0 0 0,-90 60 0 0 0,150-121 0 0 0,31 90 0 0 0,30-90 0 0 0,31 91 0 0 0,59-61 0 0 0,-59 1 0 0 0,29 59 0 0 0,-29-59 0 0 0,-31-31 0 0 0,-121 91 0 0 0,0-91 0 0 0,-60 60 0 0 0,90-30 0 0 0,-60-30 0 0 0,-30 31 0 0 0,120-31 0 0 0,-120 0 0 0 0,0 60 0 0 0,120-60 0 0 0,-60 0 0 0 0,0 1 0 0 0,-60-1 0 0 0,0 90 0 0 0,-31-29 0 0 0,-90 60 0 0 0,-31-61 0 0 0,61 31 0 0 0,-30 0 0 0 0,-91 0 0 0 0,61-1 0 0 0,29-29 0 0 0,-29 30 0 0 0,60-61 0 0 0,-121 61 0 0 0,60 30 0 0 0,-30 0 0 0 0,1 0 0 0 0,59-30 0 0 0,-90-1 0 0 0,31 31 0 0 0,-1-30 0 0 0,0 30 0 0 0,0 0 0 0 0,1 0 0 0 0,29 0 0 0 0,-30 0 0 0 0,31 0 0 0 0,-31 0 0 0 0,61 0 0 0 0,-61 0 0 0 0,61 0 0 0 0,-61 0 0 0 0,-30 0-16383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18941 5151 16383 0 0,'91'0'0'0'0,"-31"0"0"0"0,-30 0 0 0 0,1 0 0 0 0,29 0 0 0 0,1 0 0 0 0,-31 0 0 0 0,30 0 0 0 0,1 0 0 0 0,-31 0 0 0 0,0 0 0 0 0,1 0 0 0 0,-1 0 0 0 0,60 0 0 0 0,-59 0 0 0 0,29 0 0 0 0,-30 0 0 0 0,-30 0-16383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19835 4982 16383 0 0,'0'30'0'0'0,"-30"0"0"0"0,30 0 0 0 0,0 1 0 0 0,0 29 0 0 0,0-30 0 0 0,60 0 0 0 0,-30-30 0 0 0,61 0 0 0 0,-31 0 0 0 0,1 0 0 0 0,-31 0 0 0 0,0 0 0 0 0,1 0 0 0 0,-1 0 0 0 0,-30-60 0 0 0,-30 60 0 0 0,-1-60 0 0 0,-29 29 0 0 0,30 1 0 0 0,-1 30 0 0 0,1 0 0 0 0,0-30 0 0 0,30 0 0 0 0,-30 30 0 0 0,-31 0 0 0 0,61 30 0 0 0,-30-30 0 0 0,30 60 0 0 0,0-60-16383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17783 12250 16383 0 0,'54'0'0'0'0,"28"0"0"0"0,-1 0 0 0 0,55 0 0 0 0,27 0 0 0 0,-28 0 0 0 0,1 0 0 0 0,0 0 0 0 0,54 27 0 0 0,-82-27 0 0 0,-26 0 0 0 0,-28 27 0 0 0,27-27 0 0 0,-81 0-16383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19754 5266 16383 0 0,'30'0'0'0'0,"61"0"0"0"0,-31 0 0 0 0,61 0 0 0 0,-60-30 0 0 0,-31 30 0 0 0,0 0 0 0 0,0 0 0 0 0,31 0 0 0 0,-61 0-16383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20144 5236 16383 0 0,'-30'30'0'0'0,"0"30"0"0"0,0-60 0 0 0,30 31 0 0 0,-61 29 0 0 0,31-30 0 0 0,30 61 0 0 0,-30-91 0 0 0,30 30 0 0 0,0 0 0 0 0,-30-30 0 0 0,-1 31 0 0 0,62-122 0 0 0,-31 91-16383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19991 5253 16383 0 0,'30'0'0'0'0,"31"0"0"0"0,-61 30 0 0 0,0 0 0 0 0,30 30 0 0 0,-30 1 0 0 0,0-31 0 0 0,30 0 0 0 0,-30 31 0 0 0,0-1 0 0 0,0-29 0 0 0,0-31-16383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20330 4812 16383 0 0,'0'61'0'0'0,"30"-31"0"0"0,-30 0 0 0 0,30 0 0 0 0,0 1 0 0 0,-30-1 0 0 0,30 0 0 0 0,-30 0 0 0 0,0 1 0 0 0,0-31-16383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20228 5123 16383 0 0,'30'0'0'0'0,"61"0"0"0"0,-31-30 0 0 0,61-31 0 0 0,-60 61 0 0 0,-31 0 0 0 0,-90 31 0 0 0,-1-1 0 0 0,31 0 0 0 0,-31-30 0 0 0,31 0 0 0 0,0 61 0 0 0,0-1 0 0 0,30-30 0 0 0,0 1 0 0 0,-31 29 0 0 0,1-60 0 0 0,30 60 0 0 0,30-29 0 0 0,1-31 0 0 0,-1 0 0 0 0,30 0 0 0 0,1 0 0 0 0,-31 0 0 0 0,61 0 0 0 0,-31 0 0 0 0,-30 0 0 0 0,1 0 0 0 0,29 0 0 0 0,-60-31 0 0 0,0 1 0 0 0,0 0 0 0 0,0 0 0 0 0,0 0 0 0 0,0-31 0 0 0,0 31 0 0 0,-30 30 0 0 0,0 0 0 0 0,-31 0 0 0 0,61 0-16383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20377 5334 16383 0 0,'0'60'0'0'0,"30"0"0"0"0,0-29 0 0 0,0-1 0 0 0,1 0 0 0 0,-1 0 0 0 0,0 1 0 0 0,0-1 0 0 0,1-91 0 0 0,-1 31 0 0 0,-30-30 0 0 0,0 29 0 0 0,0-29 0 0 0,0 30 0 0 0,0 0 0 0 0,30-1 0 0 0,0 62 0 0 0,-30-1 0 0 0,0 30 0 0 0,0-30 0 0 0,0 1 0 0 0,0-1 0 0 0,0 0 0 0 0,0 0 0 0 0,0 1 0 0 0,0-1 0 0 0,0 0 0 0 0,-30 0 0 0 0,0-30 0 0 0,0 31 0 0 0,-61-31 0 0 0,30 30 0 0 0,-60 30 0 0 0,152-60 0 0 0,59-30 0 0 0,-59 30 0 0 0,29-30 0 0 0,1-31 0 0 0,-31 61 0 0 0,0 0 0 0 0,0-30 0 0 0,1 0 0 0 0,-1 0 0 0 0,-30 30-16383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20897 4897 16383 0 0,'-30'0'0'0'0,"-1"30"0"0"0,1 0 0 0 0,0 31 0 0 0,0-31 0 0 0,-1 0 0 0 0,31 1 0 0 0,0-1 0 0 0,-30-30 0 0 0,60 0 0 0 0,1 0 0 0 0,-1 0 0 0 0,30 0 0 0 0,-60 30 0 0 0,0 0 0 0 0,0 1 0 0 0,0 29 0 0 0,-60-30 0 0 0,30 0 0 0 0,30-30-16383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20651 5268 16383 0 0,'0'30'0'0'0,"30"-60"0"0"0,31 0 0 0 0,-1 0 0 0 0,31 0 0 0 0,-61-1 0 0 0,1 1 0 0 0,-1 30 0 0 0,-30 30 0 0 0,0 31 0 0 0,0-31 0 0 0,0 0 0 0 0,0 0 0 0 0,0 1 0 0 0,0-1 0 0 0,-30 0 0 0 0,30 0 0 0 0,-31-30 0 0 0,1 31 0 0 0,30-1 0 0 0,-60 0 0 0 0,29 0 0 0 0,1 31 0 0 0,30-31 0 0 0,-60 31 0 0 0,90-92 0 0 0,61-29 0 0 0,-91 30 0 0 0,30-31 0 0 0,-30 31 0 0 0,30 0 0 0 0,0 30 0 0 0,-30-31 0 0 0,31 31 0 0 0,29-30 0 0 0,-30 30 0 0 0,1 30 0 0 0,-1-30 0 0 0,-30 31 0 0 0,30-1 0 0 0,0 0 0 0 0,-30-30-16383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0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20939 5094 16383 0 0,'30'-30'0'0'0,"1"30"0"0"0,-1 0 0 0 0,0 0 0 0 0,0-30 0 0 0,1 30 0 0 0,-1 0 0 0 0,-30 60 0 0 0,0-30 0 0 0,0 61 0 0 0,0-61 0 0 0,0 61 0 0 0,0 0 0 0 0,-30-31 0 0 0,-1-60 0 0 0,31 30 0 0 0,31-90 0 0 0,-1 30 0 0 0,0-1 0 0 0,0 1 0 0 0,-30-61 0 0 0,31 91 0 0 0,-1 0 0 0 0,0 0 0 0 0,30 31 0 0 0,-60-1 0 0 0,31 0 0 0 0,-31 0 0 0 0,30 1 0 0 0,30-31 0 0 0,-60-31 0 0 0,0 1 0 0 0,31-61 0 0 0,-31 31 0 0 0,30-61 0 0 0,-30 61 0 0 0,0-1 0 0 0,30-30 0 0 0,-30 61 0 0 0,0 0 0 0 0,0-31 0 0 0,30 61 0 0 0,1 61 0 0 0,-31-1 0 0 0,0 1 0 0 0,0-1 0 0 0,0 61 0 0 0,0-90 0 0 0,0 59 0 0 0,0-60 0 0 0,0 31 0 0 0,0-1 0 0 0,0 1 0 0 0,0-31 0 0 0,0 0 0 0 0,0-60 0 0 0,0 0 0 0 0,0-31 0 0 0,30 1 0 0 0,-30 30 0 0 0,0-1 0 0 0,0 1 0 0 0,30 0 0 0 0,0 0 0 0 0,1 0 0 0 0,-1-1 0 0 0,30 31 0 0 0,-29 0 0 0 0,29-30 0 0 0,-30 30 0 0 0,0 0 0 0 0,1-60 0 0 0,-1 60 0 0 0,0-31 0 0 0,0 31 0 0 0,31 0 0 0 0,-31-30 0 0 0,0 30 0 0 0,1-60 0 0 0,-31 60-16383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10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3507 7617 16383 0 0,'0'0'-16383'0'0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17571 13026 16383 0 0,'0'27'0'0'0,"27"-27"0"0"0,55 0 0 0 0,-28 0 0 0 0,82 0 0 0 0,-55 0 0 0 0,28 0 0 0 0,-1 0 0 0 0,-53 0 0 0 0,53 0 0 0 0,-26 0 0 0 0,-28 0 0 0 0,0 0 0 0 0,-27 0 0 0 0,0 0 0 0 0,28 0 0 0 0,-28 0 0 0 0,-27 28 0 0 0,0-28-16383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6:59:08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24415 8339 16383 0 0,'54'0'0'0'0,"55"0"0"0"0,27 0 0 0 0,-1 0 0 0 0,1 0 0 0 0,27 81 0 0 0,54-81 0 0 0,-27 0 0 0 0,0 0 0 0 0,0 27 0 0 0,81-27 0 0 0,-135 0 0 0 0,81 0 0 0 0,27 0 0 0 0,-81 0 0 0 0,27 0 0 0 0,-54 0 0 0 0,-1 0 0 0 0,28 0 0 0 0,-27 0 0 0 0,0 0 0 0 0,53 0 0 0 0,-107 0 0 0 0,54 0 0 0 0,26 0 0 0 0,-80 0 0 0 0,53 28 0 0 0,-26-28 0 0 0,-55 0 0 0 0,28 0 0 0 0,-28 0 0 0 0,27 0 0 0 0,-53 0 0 0 0,26 0 0 0 0,-27 0 0 0 0,0 0 0 0 0,55 0 0 0 0,-55 0 0 0 0,27 0 0 0 0,27 0 0 0 0,-26 0 0 0 0,-28 0 0 0 0,27 0 0 0 0,-27 0 0 0 0,0 0 0 0 0,-27-28 0 0 0,0-53 0 0 0,0 54 0 0 0,0-55 0 0 0,0 55 0 0 0,0-81 0 0 0,0-1 0 0 0,0 28 0 0 0,0 27 0 0 0,-27-55 0 0 0,27 55 0 0 0,-27-55 0 0 0,27 28 0 0 0,-81 27 0 0 0,53-55 0 0 0,1 55 0 0 0,0-82 0 0 0,0 55 0 0 0,0 53 0 0 0,0 1 0 0 0,0 0 0 0 0,0 27 0 0 0,-1 0 0 0 0,-53-27 0 0 0,54 27 0 0 0,-27 0 0 0 0,-28 0 0 0 0,1 27 0 0 0,54 0 0 0 0,-136 55 0 0 0,54-55 0 0 0,-81 0 0 0 0,55-27 0 0 0,53 0 0 0 0,-54 0 0 0 0,-26 0 0 0 0,26 0 0 0 0,0 0 0 0 0,1 0 0 0 0,26 0 0 0 0,-27 0 0 0 0,-54 0 0 0 0,55 0 0 0 0,-28 0 0 0 0,-81 0 0 0 0,108 0 0 0 0,-54 0 0 0 0,54 0 0 0 0,1 0 0 0 0,-1 0 0 0 0,0 0 0 0 0,-27 0 0 0 0,28 0 0 0 0,53 0 0 0 0,1 0 0 0 0,0 0 0 0 0,53 0 0 0 0,-53 0 0 0 0,27 0 0 0 0,-1 0 0 0 0,1 0 0 0 0,0 0 0 0 0,54 27 0 0 0,-27-27 0 0 0,-27 0 0 0 0,26 0 0 0 0,1 0 0 0 0,0 0 0 0 0,27 27 0 0 0,-54 28 0 0 0,54-28 0 0 0,-27 108 0 0 0,27-53 0 0 0,0 26 0 0 0,0-26 0 0 0,0 26 0 0 0,0-26 0 0 0,0-1 0 0 0,0-54 0 0 0,0 28 0 0 0,0-28 0 0 0,0-27-16383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20330 4626 16383 0 0,'30'0'0'0'0,"0"0"0"0"0,0 0 0 0 0,31 0 0 0 0,-31 0 0 0 0,0 0 0 0 0,0 0 0 0 0,1 0 0 0 0,-1 0 0 0 0,30 60 0 0 0,-60-29 0 0 0,0-1 0 0 0,0 0 0 0 0,-30 61 0 0 0,-30-31 0 0 0,29-29 0 0 0,-59 29 0 0 0,59-60 0 0 0,1 30 0 0 0,30 1 0 0 0,0-1 0 0 0,61-30 0 0 0,90 0 0 0 0,-60 0 0 0 0,30 0 0 0 0,-91 0 0 0 0,0 0 0 0 0,31-30 0 0 0,-31-1 0 0 0,-30 31-16383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20702 4402 16383 0 0,'0'61'0'0'0,"0"-31"0"0"0,30 0 0 0 0,-30 31 0 0 0,0-122 0 0 0,0 31 0 0 0,0 0 0 0 0,61-1 0 0 0,-61 1 0 0 0,30 0 0 0 0,0 30 0 0 0,31 0 0 0 0,-31 0 0 0 0,0 0 0 0 0,31 0 0 0 0,-61 30 0 0 0,0 0 0 0 0,0 1 0 0 0,0-1 0 0 0,0 0 0 0 0,0 31 0 0 0,0-31 0 0 0,0 0 0 0 0,30 0 0 0 0,-30-30-16383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21058 4643 16383 0 0,'60'0'0'0'0,"61"0"0"0"0,0 0 0 0 0,-30 0 0 0 0,-61 0 0 0 0,0 0 0 0 0,-30 0-16383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20888 4863 16383 0 0,'61'0'0'0'0,"60"0"0"0"0,-61 0 0 0 0,31 0 0 0 0,30 0 0 0 0,-61 0 0 0 0,1 0 0 0 0,30 0 0 0 0,-61 0 0 0 0,0 0 0 0 0,-30 0-16383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21481 4558 16383 0 0,'30'61'0'0'0,"-30"-31"0"0"0,0 91 0 0 0,0-61 0 0 0,30 1 0 0 0,-30-31 0 0 0,0 31 0 0 0,0-31 0 0 0,31 30 0 0 0,-31-29 0 0 0,30-1 0 0 0,-30 0 0 0 0,0-30-16383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21720 4662 16383 0 0,'61'-30'0'0'0,"-31"-30"0"0"0,0 29 0 0 0,1 31 0 0 0,-1 0 0 0 0,0 0 0 0 0,0 0 0 0 0,1 0 0 0 0,-31 61 0 0 0,-31-1 0 0 0,1-30 0 0 0,-30 31 0 0 0,-1-1 0 0 0,31-29 0 0 0,0-1 0 0 0,-31 30 0 0 0,31-29 0 0 0,0-1 0 0 0,0 0 0 0 0,60-30 0 0 0,60 0 0 0 0,-59 0 0 0 0,29 0 0 0 0,-30 0 0 0 0,1 0 0 0 0,29 0 0 0 0,-30 0 0 0 0,-30 0-16383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22173 4558 16383 0 0,'30'0'0'0'0,"-30"30"0"0"0,0 31 0 0 0,-30 30 0 0 0,-61-31 0 0 0,31-30 0 0 0,-31 31 0 0 0,91-31 0 0 0,0 0 0 0 0,0 1 0 0 0,0 29 0 0 0,0-30 0 0 0,0 1 0 0 0,0-1 0 0 0,0 0 0 0 0,0 0 0 0 0,30-30 0 0 0,61 0 0 0 0,30 0 0 0 0,-91 0 0 0 0,31 0 0 0 0,-31 0 0 0 0,-30-30 0 0 0,0-61 0 0 0,-91 61 0 0 0,0 0 0 0 0,31 30 0 0 0,30-30 0 0 0,-1-1 0 0 0,31 1 0 0 0,-60 0 0 0 0,30-31 0 0 0,-1 31 0 0 0,31 0 0 0 0,0 0 0 0 0,0-31 0 0 0,0 1 0 0 0,0 60-16383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20380 5642 16383 0 0,'0'30'0'0'0,"0"61"0"0"0,31-31 0 0 0,-31 1 0 0 0,0 60 0 0 0,0-91 0 0 0,0 61 0 0 0,0-31 0 0 0,0 1 0 0 0,0-31 0 0 0,0 0 0 0 0,0 31 0 0 0,-31-92 0 0 0,31 31-16383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20605 5591 16383 0 0,'31'0'0'0'0,"-1"0"0"0"0,0 0 0 0 0,30 0 0 0 0,-29 0 0 0 0,-1 0 0 0 0,30 0 0 0 0,-29 0 0 0 0,-1 0 0 0 0,-30 30 0 0 0,0 1 0 0 0,0 59 0 0 0,0-59 0 0 0,0 59 0 0 0,0 1 0 0 0,0-30 0 0 0,0 29 0 0 0,0-60 0 0 0,0 1 0 0 0,0 29 0 0 0,0-30 0 0 0,0 1 0 0 0,0 29 0 0 0,0-30 0 0 0,0 1 0 0 0,0-1 0 0 0,0 0 0 0 0,-30-30 0 0 0,-61 0 0 0 0,30 0 0 0 0,-59 0 0 0 0,29 0 0 0 0,30 0 0 0 0,1 0 0 0 0,-1 0 0 0 0,61 0-16383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17548 13920 16383 0 0,'0'27'0'0'0,"54"-27"0"0"0,27 0 0 0 0,28 0 0 0 0,0 0 0 0 0,-28 0 0 0 0,-27 0 0 0 0,55 0 0 0 0,-82 0 0 0 0,54 0 0 0 0,-26 27 0 0 0,53 28 0 0 0,-54-55 0 0 0,1 27 0 0 0,26-27 0 0 0,-81 27 0 0 0,0-27-16383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20660 6815 16383 0 0,'0'-30'0'0'0,"0"-31"0"0"0,0-59 0 0 0,0 29 0 0 0,0 61 0 0 0,0-1 0 0 0,0-29 0 0 0,-31 60 0 0 0,1-30 0 0 0,30-1 0 0 0,-30 31 0 0 0,-30 31 0 0 0,60-1 0 0 0,-61-30 0 0 0,61 60 0 0 0,0-120 0 0 0,0 30 0 0 0,30-1 0 0 0,-30 1 0 0 0,31 0 0 0 0,-1 0 0 0 0,0-1 0 0 0,0 1 0 0 0,0 30 0 0 0,1-30 0 0 0,-1 30 0 0 0,0 0 0 0 0,-30 60 0 0 0,0-29 0 0 0,0-31-16383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20619 6709 16383 0 0,'0'30'0'0'0,"-31"0"0"0"0,1 0 0 0 0,30 1 0 0 0,0 59 0 0 0,0-59 0 0 0,0-1 0 0 0,-30 0 0 0 0,30 0 0 0 0,30-30 0 0 0,0 0 0 0 0,1 0 0 0 0,29 31 0 0 0,-30-1 0 0 0,-30 0 0 0 0,0 0 0 0 0,0 1 0 0 0,0 29 0 0 0,-30-30 0 0 0,30 1 0 0 0,-91-1 0 0 0,61-30 0 0 0,-61 0 0 0 0,61 0 0 0 0,0 0 0 0 0,0 0 0 0 0,-1 0 0 0 0,31 0-16383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20617 6856 16383 0 0,'0'-60'0'0'0,"31"30"0"0"0,-31-1 0 0 0,0-29 0 0 0,0 120 0 0 0,60 1 0 0 0,-60-1 0 0 0,0-29 0 0 0,30-1 0 0 0,-30 0 0 0 0,0 31 0 0 0,0-31 0 0 0,-30-30 0 0 0,30 30 0 0 0,0 0 0 0 0,-30 0 0 0 0,30-30-16383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20651 6980 16383 0 0,'0'60'0'0'0,"30"-30"0"0"0,-30 1 0 0 0,0-1 0 0 0,0-30-16383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20770 6752 16383 0 0,'0'31'0'0'0,"0"-1"0"0"0,0 0 0 0 0,0 31 0 0 0,91-61 0 0 0,-61 0 0 0 0,30 0 0 0 0,1 0 0 0 0,-61-31 0 0 0,0 1 0 0 0,0-30 0 0 0,0 29 0 0 0,0 1 0 0 0,-31 0 0 0 0,62 90 0 0 0,-1-29 0 0 0,30 59 0 0 0,-60-29 0 0 0,31 29 0 0 0,-31 1 0 0 0,0-61 0 0 0,0 1 0 0 0,0 29 0 0 0,0 1 0 0 0,0-31 0 0 0,0 30 0 0 0,0-29 0 0 0,-31 29 0 0 0,1-30 0 0 0,0 1 0 0 0,-31-1 0 0 0,1 0 0 0 0,30-30 0 0 0,0 30 0 0 0,-1-30 0 0 0,1 0 0 0 0,0 0 0 0 0,30 0-16383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21125 6722 16383 0 0,'31'91'0'0'0,"-31"-61"0"0"0,0 31 0 0 0,0-31 0 0 0,0 0 0 0 0,30-60 0 0 0,61-61 0 0 0,-31 31 0 0 0,1 29 0 0 0,-31 31 0 0 0,0 61 0 0 0,-30-31 0 0 0,0 31 0 0 0,0-31 0 0 0,60-60 0 0 0,1-1 0 0 0,-1-29 0 0 0,-29 30 0 0 0,-31-31 0 0 0,0 31 0 0 0,-61 30 0 0 0,-30 0 0 0 0,61 0 0 0 0,-30 30 0 0 0,30 0 0 0 0,-1-30 0 0 0,31 31 0 0 0,0-1 0 0 0,0 0 0 0 0,31 31 0 0 0,-31-31 0 0 0,30-30 0 0 0,30 0 0 0 0,-30 0 0 0 0,61 0 0 0 0,-30 30 0 0 0,-31-30 0 0 0,0 30 0 0 0,0 0 0 0 0,61-30 0 0 0,-91-30 0 0 0,0 30-16383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21740 6404 16383 0 0,'30'0'0'0'0,"-30"30"0"0"0,0 31 0 0 0,0 60 0 0 0,0-31 0 0 0,0-59 0 0 0,0-1 0 0 0,0 61 0 0 0,30-61 0 0 0,-90-30 0 0 0,-1 0 0 0 0,1 0 0 0 0,-1 0 0 0 0,1 0 0 0 0,60 30 0 0 0,0 0 0 0 0,0 0 0 0 0,0 31 0 0 0,0-1 0 0 0,0-29 0 0 0,0 29 0 0 0,0 1 0 0 0,0-1 0 0 0,0-30 0 0 0,0 1 0 0 0,60-31 0 0 0,-29-31 0 0 0,-31 1 0 0 0,0 30-16383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6575 2754 16383 0 0,'0'-31'0'0'0,"30"31"0"0"0,31 0 0 0 0,29 0 0 0 0,-60 0 0 0 0,31 0 0 0 0,-31 0 0 0 0,31 0 0 0 0,-31 0 0 0 0,0 0 0 0 0,0 0 0 0 0,31 0 0 0 0,-31 0 0 0 0,-121 0 0 0 0,31 0 0 0 0,-31 0 0 0 0,61 0 0 0 0,0 0 0 0 0,-31 0 0 0 0,1-30 0 0 0,-1 30 0 0 0,1 0 0 0 0,30 0 0 0 0,-1 0 0 0 0,-29 0 0 0 0,30 0 0 0 0,-1-30 0 0 0,31 0 0 0 0,0-1 0 0 0,0 1 0 0 0,0 0 0 0 0,0 0 0 0 0,0-1 0 0 0,31 1 0 0 0,-31 0 0 0 0,0 0 0 0 0,0 0 0 0 0,0-1 0 0 0,0 1 0 0 0,0 0 0 0 0,30 0 0 0 0,0 30 0 0 0,-30-31 0 0 0,0 1 0 0 0,0 0 0 0 0,0 0 0 0 0,0-1 0 0 0,30 31 0 0 0,1-30 0 0 0,29-30 0 0 0,-30 60 0 0 0,61-31 0 0 0,30 31 0 0 0,-61 0 0 0 0,1 0 0 0 0,-1 0 0 0 0,1 0 0 0 0,-31 0 0 0 0,0 0 0 0 0,-30 31 0 0 0,0-1 0 0 0,0 0 0 0 0,0 0 0 0 0,0 1 0 0 0,0-1 0 0 0,0 0 0 0 0,0 0 0 0 0,0 31 0 0 0,0-31 0 0 0,0 0 0 0 0,0 1 0 0 0,0-1 0 0 0,0 0 0 0 0,0 0 0 0 0,0 0 0 0 0,0 1 0 0 0,0-1 0 0 0,0 30 0 0 0,0-29 0 0 0,0-1 0 0 0,0 0 0 0 0,0 0 0 0 0,0 1 0 0 0,0-31-16383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9255 7733 16383 0 0,'30'0'0'0'0,"-30"-60"0"0"0,31 30 0 0 0,-1 30 0 0 0,30-31 0 0 0,-29 1 0 0 0,29 0 0 0 0,-30 0 0 0 0,1 30 0 0 0,-1 0 0 0 0,0 0 0 0 0,61 0 0 0 0,-91 90 0 0 0,0 1 0 0 0,0-61 0 0 0,0 31 0 0 0,-31-1 0 0 0,1-60 0 0 0,-30 61 0 0 0,-61-61 0 0 0,91 30 0 0 0,-31-30 0 0 0,1 30 0 0 0,90-30 0 0 0,0 0 0 0 0,91 0 0 0 0,0 0 0 0 0,-91 30 0 0 0,61-30 0 0 0,-61 0 0 0 0,31 0 0 0 0,-31 0 0 0 0,0 0 0 0 0,-30 0-16383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9577 7251 16383 0 0,'0'90'0'0'0,"0"-59"0"0"0,0 59 0 0 0,0-59 0 0 0,0-1 0 0 0,0 30 0 0 0,0-30 0 0 0,0 1 0 0 0,0-1 0 0 0,0 0 0 0 0,0-30-16383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17665 15025 16383 0 0,'27'0'0'0'0,"28"0"0"0"0,-1 0 0 0 0,0 0 0 0 0,1 0 0 0 0,80 0 0 0 0,-26 0 0 0 0,26 0 0 0 0,1 0 0 0 0,-27 0 0 0 0,-82 0 0 0 0,0 0 0 0 0,0 0 0 0 0,0 0 0 0 0,-27 0-16383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9773 7315 16383 0 0,'-30'0'0'0'0,"-1"0"0"0"0,31 30 0 0 0,0 0 0 0 0,0 0 0 0 0,0 31 0 0 0,0-31 0 0 0,0 0 0 0 0,0 31 0 0 0,0-31 0 0 0,0 31 0 0 0,0-31 0 0 0,31-30 0 0 0,-1 30 0 0 0,-30 0 0 0 0,30-30 0 0 0,31 0 0 0 0,-31 0 0 0 0,0 0 0 0 0,0 0 0 0 0,31 0 0 0 0,-31-30 0 0 0,-30 0 0 0 0,0 0 0 0 0,0-1 0 0 0,0-29 0 0 0,0 30 0 0 0,0-1 0 0 0,0-29 0 0 0,-30-1 0 0 0,-31 31 0 0 0,31 0 0 0 0,0 0 0 0 0,0 0 0 0 0,30 30-16383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10068 7555 16383 0 0,'91'0'0'0'0,"-31"0"0"0"0,1 0 0 0 0,-31 0 0 0 0,-30 0-16383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10339 7386 16383 0 0,'30'30'0'0'0,"0"-30"0"0"0,1 31 0 0 0,-31 29 0 0 0,0-30 0 0 0,0 61 0 0 0,0-31 0 0 0,0 31 0 0 0,0 0 0 0 0,0-31 0 0 0,0 1 0 0 0,0-61-16383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2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4900 7497 16383 0 0,'-31'-30'0'0'0,"62"0"0"0"0,29 30 0 0 0,1 0 0 0 0,60 0 0 0 0,-31 0 0 0 0,-60 0 0 0 0,61 0 0 0 0,-61 0 0 0 0,31 0 0 0 0,30 0 0 0 0,-31 0 0 0 0,1 0 0 0 0,60 0 0 0 0,30 0 0 0 0,0 0 0 0 0,0 0 0 0 0,61 0 0 0 0,-61 0 0 0 0,0 0 0 0 0,0 0 0 0 0,-60 0 0 0 0,-30 0 0 0 0,29 0 0 0 0,31 0 0 0 0,-30 0 0 0 0,-31 0 0 0 0,61 0 0 0 0,0 0 0 0 0,0 0 0 0 0,-91 0 0 0 0,61 0 0 0 0,-30 0 0 0 0,-1 0 0 0 0,1 0 0 0 0,-31 0 0 0 0,0 0 0 0 0,0 0 0 0 0,1 0 0 0 0,29 0 0 0 0,-30 0 0 0 0,61 0 0 0 0,-31 0 0 0 0,92 0 0 0 0,-31 0 0 0 0,-31 0 0 0 0,-29 0 0 0 0,30 0 0 0 0,-61 0 0 0 0,-30 0-16383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1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7882 9715 16383 0 0,'28'-28'0'0'0,"-28"28"-16383"0"0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25967 2754 16383 0 0,'0'-27'0'0'0,"0"0"0"0"0,0 0 0 0 0,0 0 0 0 0,109-28 0 0 0,-109 28 0 0 0,54 27 0 0 0,-27 0 0 0 0,28 0 0 0 0,-1-27 0 0 0,-27 27 0 0 0,27 0 0 0 0,-27 0 0 0 0,1 0 0 0 0,53 27 0 0 0,-81 27 0 0 0,0-26 0 0 0,0 26 0 0 0,-27 0 0 0 0,27-27 0 0 0,-27 0 0 0 0,-28 28 0 0 0,28-1 0 0 0,-54 0 0 0 0,27-54 0 0 0,-28 55 0 0 0,82-28 0 0 0,-27-27 0 0 0,-27 0 0 0 0,108 0 0 0 0,27 0 0 0 0,1 0 0 0 0,-55 0 0 0 0,27 0 0 0 0,1 0 0 0 0,-28 0 0 0 0,-27 0-16383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26720 2591 16383 0 0,'27'0'0'0'0,"0"-27"0"0"0,0 27 0 0 0,55-27 0 0 0,-55 27 0 0 0,27 0 0 0 0,0 0 0 0 0,28 0 0 0 0,-55 0 0 0 0,0 0 0 0 0,-27 27 0 0 0,27-27 0 0 0,0 27 0 0 0,-27 0 0 0 0,0 28 0 0 0,0-28 0 0 0,-27 0 0 0 0,27 0 0 0 0,-27 0 0 0 0,0-27 0 0 0,0 27 0 0 0,-27-27 0 0 0,26 0 0 0 0,28 28 0 0 0,0-1 0 0 0,28-27 0 0 0,-1 27 0 0 0,-27 0 0 0 0,27 0 0 0 0,27-27 0 0 0,-54 27 0 0 0,0 0 0 0 0,0 28 0 0 0,0-28 0 0 0,-27 0 0 0 0,-27 0 0 0 0,-1-27 0 0 0,1 54 0 0 0,-27-54 0 0 0,54 0 0 0 0,-55 0 0 0 0,55 0 0 0 0,27 0-16383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26002 3689 16383 0 0,'-27'55'0'0'0,"27"-28"0"0"0,0 0 0 0 0,54-27 0 0 0,54 27 0 0 0,55 27 0 0 0,-108-54 0 0 0,-1 28 0 0 0,-27-28 0 0 0,-27 54 0 0 0,0-27 0 0 0,-27 27 0 0 0,-55 1 0 0 0,28-55 0 0 0,-27 27 0 0 0,26 0 0 0 0,-26-27 0 0 0,54 0 0 0 0,0 0 0 0 0,0 0 0 0 0,-1 0 0 0 0,1 0 0 0 0,27 0-16383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25944 3590 16383 0 0,'108'-27'0'0'0,"1"-27"0"0"0,-28 54 0 0 0,28-28 0 0 0,-1 1 0 0 0,-26 27 0 0 0,-28 0 0 0 0,28 0 0 0 0,-82 0-16383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26814 3543 16383 0 0,'54'-54'0'0'0,"1"27"0"0"0,-28-1 0 0 0,0 28 0 0 0,0 0 0 0 0,27-27 0 0 0,-27 27 0 0 0,1 0 0 0 0,-1 0 0 0 0,27 27 0 0 0,-27 28 0 0 0,-27-1 0 0 0,0-27 0 0 0,0 54 0 0 0,0-53 0 0 0,0-1 0 0 0,0 27 0 0 0,0 0 0 0 0,-54-27 0 0 0,0 28 0 0 0,-28-1 0 0 0,55-27 0 0 0,-54 27 0 0 0,53-54 0 0 0,1 28 0 0 0,109-28 0 0 0,26 0 0 0 0,-53 0 0 0 0,26 0 0 0 0,-27 0 0 0 0,1 0 0 0 0,-28 0 0 0 0,0 0 0 0 0,-27 0-16383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6847 13191 16383 0 0,'81'0'0'0'0,"1"0"0"0"0,26 0 0 0 0,28 0 0 0 0,0 0 0 0 0,-1 0 0 0 0,28 27 0 0 0,-109-27 0 0 0,-27 0 0 0 0,-27 0-16383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29236 2819 16383 0 0,'55'0'0'0'0,"53"0"0"0"0,-53 0 0 0 0,53 0 0 0 0,1 0 0 0 0,-82 0 0 0 0,27 0 0 0 0,-27 0 0 0 0,-27 0-16383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29446 2490 16383 0 0,'-54'54'0'0'0,"0"-27"0"0"0,27 1 0 0 0,-1-1 0 0 0,28 0 0 0 0,0 0 0 0 0,0 54 0 0 0,28-26 0 0 0,-1-55 0 0 0,0 54 0 0 0,54 27 0 0 0,-54 1 0 0 0,1-55 0 0 0,26 54 0 0 0,-27 1 0 0 0,-27-55 0 0 0,0 54 0 0 0,0-54 0 0 0,0 1 0 0 0,0-1 0 0 0,0 0 0 0 0,0 0 0 0 0,-54-27 0 0 0,-28 27 0 0 0,55-27 0 0 0,-27 0 0 0 0,27 0 0 0 0,0 0 0 0 0,27-27 0 0 0,0-54 0 0 0,0 53 0 0 0,0 1 0 0 0,0 27-16383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30224 2846 16383 0 0,'0'28'0'0'0,"0"26"0"0"0,0 27 0 0 0,0-26 0 0 0,0-28 0 0 0,0 27 0 0 0,0-27 0 0 0,0 0 0 0 0,27-27 0 0 0,1-54 0 0 0,26 0 0 0 0,54-28 0 0 0,-53 28 0 0 0,26 54 0 0 0,-27-54 0 0 0,1 27 0 0 0,53-1 0 0 0,-81 28 0 0 0,28-27 0 0 0,-28 27 0 0 0,0 0 0 0 0,-27 0-16383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31009 2834 16383 0 0,'-54'0'0'0'0,"0"54"0"0"0,0-27 0 0 0,-1 0 0 0 0,28 0 0 0 0,27 1 0 0 0,0-1 0 0 0,0 27 0 0 0,27-54 0 0 0,0 0 0 0 0,28 0 0 0 0,-28 0 0 0 0,0 0 0 0 0,0 0 0 0 0,27-27 0 0 0,-26 0 0 0 0,-28 0 0 0 0,54-28 0 0 0,-54 28 0 0 0,54 0 0 0 0,-54-27 0 0 0,0 27 0 0 0,27-28 0 0 0,0 28 0 0 0,0 27 0 0 0,-27 27 0 0 0,28 28 0 0 0,-28 26 0 0 0,0-54 0 0 0,0 55 0 0 0,0-55 0 0 0,0 27 0 0 0,0-27 0 0 0,27 0 0 0 0,0 0 0 0 0,-27-27-16383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31704 2678 16383 0 0,'-27'27'0'0'0,"0"-27"0"0"0,-27 55 0 0 0,54-1 0 0 0,-28-54 0 0 0,28 54 0 0 0,0-27 0 0 0,-27 28 0 0 0,27-28 0 0 0,0 0 0 0 0,0 0 0 0 0,27-27 0 0 0,28 0 0 0 0,-28 0 0 0 0,0 0 0 0 0,0 0 0 0 0,0 0 0 0 0,0 0 0 0 0,1 0 0 0 0,-1 0 0 0 0,-27 0-16383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31894 2615 16383 0 0,'27'-27'0'0'0,"55"27"0"0"0,26 0 0 0 0,-26 0 0 0 0,-28 0 0 0 0,54 0 0 0 0,-53 0 0 0 0,-1 0 0 0 0,-54-27 0 0 0,0 27-16383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32451 2325 16383 0 0,'-27'0'0'0'0,"27"55"0"0"0,0-1 0 0 0,-27 82 0 0 0,-27-55 0 0 0,27 55 0 0 0,-1-1 0 0 0,1-53 0 0 0,-27 26 0 0 0,27 1 0 0 0,27-82 0 0 0,-27 27 0 0 0,27-27 0 0 0,0 1 0 0 0,0 26 0 0 0,0-81 0 0 0,0 27-16383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32717 2602 16383 0 0,'0'-54'0'0'0,"0"27"0"0"0,27 0 0 0 0,0 0 0 0 0,-27 27-16383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32670 2866 16383 0 0,'0'27'0'0'0,"0"1"0"0"0,0-1 0 0 0,0-27-16383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33171 2658 16383 0 0,'-54'55'0'0'0,"54"-28"0"0"0,0 0 0 0 0,0 0 0 0 0,0 0 0 0 0,0 0 0 0 0,27-27 0 0 0,0 0 0 0 0,0 0 0 0 0,1 0 0 0 0,-1 0 0 0 0,27-54 0 0 0,-54 27 0 0 0,0 0 0 0 0,0-28 0 0 0,0 1 0 0 0,-27 54 0 0 0,0 0 0 0 0,0 0 0 0 0,-1 0 0 0 0,-26 0 0 0 0,27 0 0 0 0,27 0-16383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1:49.7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6847 13920 16383 0 0,'54'0'0'0'0,"28"0"0"0"0,26 0 0 0 0,1 27 0 0 0,-28 0 0 0 0,55-27 0 0 0,-55 0 0 0 0,28 27 0 0 0,-82-27 0 0 0,27 28 0 0 0,-27-28 0 0 0,0 0 0 0 0,0 0 0 0 0,-27 0-16383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33575 2490 16383 0 0,'0'54'0'0'0,"0"-27"0"0"0,0 1 0 0 0,0 26 0 0 0,0-27 0 0 0,0 27 0 0 0,-55 1 0 0 0,55-28 0 0 0,0 0 0 0 0,0 0 0 0 0,-27 0 0 0 0,27-54 0 0 0,27-27 0 0 0,1 54 0 0 0,26-55 0 0 0,-27 28 0 0 0,27-27 0 0 0,-27 54 0 0 0,1-27 0 0 0,-28 0 0 0 0,27 27 0 0 0,81-55 0 0 0,-53 55 0 0 0,-28 0 0 0 0,0 0 0 0 0,27 0 0 0 0,-27 0 0 0 0,-27 55 0 0 0,0-28 0 0 0,0 54 0 0 0,0-54 0 0 0,0 1 0 0 0,0 26 0 0 0,0-27 0 0 0,0 0 0 0 0,0 27 0 0 0,0-27 0 0 0,0 1 0 0 0,0-28-16383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34552 2324 16383 0 0,'0'54'0'0'0,"0"-27"0"0"0,0 27 0 0 0,0 1 0 0 0,0-1 0 0 0,0 0 0 0 0,0-27 0 0 0,0 0 0 0 0,0 0 0 0 0,0 1 0 0 0,27-1 0 0 0,0-27 0 0 0,0 0 0 0 0,0 0 0 0 0,0-27 0 0 0,0-1 0 0 0,-27 1 0 0 0,0-27 0 0 0,28-27 0 0 0,-28 54 0 0 0,27-55 0 0 0,-27 55 0 0 0,27-27 0 0 0,-27 27 0 0 0,0-1 0 0 0,0 1 0 0 0,0-27 0 0 0,0 27 0 0 0,0 0 0 0 0,0 27-16383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34481 2481 16383 0 0,'54'-27'0'0'0,"1"0"0"0"0,-28 27 0 0 0,27-55 0 0 0,-54 55-16383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33964 2870 16383 0 0,'0'27'0'0'0,"27"-27"0"0"0,27 0 0 0 0,136 0 0 0 0,27 0 0 0 0,-27-27 0 0 0,0 27 0 0 0,-54 0 0 0 0,-1 0 0 0 0,-26 0 0 0 0,-55-27 0 0 0,-54 27-16383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34787 2843 16383 0 0,'0'27'0'0'0,"0"0"0"0"0,0 54 0 0 0,0-53 0 0 0,0 26 0 0 0,0-27 0 0 0,0 0 0 0 0,0 27 0 0 0,0-26 0 0 0,0-1 0 0 0,0 27 0 0 0,0-27 0 0 0,0 0 0 0 0,0 0 0 0 0,0-27-16383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35398 2090 16383 0 0,'0'82'0'0'0,"0"-28"0"0"0,0 27 0 0 0,0 28 0 0 0,0-1 0 0 0,0-80 0 0 0,0 80 0 0 0,0-81 0 0 0,0 27 0 0 0,0-26 0 0 0,27-28 0 0 0,1 27 0 0 0,53-27 0 0 0,-54 0 0 0 0,0-55 0 0 0,0 1 0 0 0,-27 27 0 0 0,28-54 0 0 0,-28 26 0 0 0,0 1 0 0 0,0 0 0 0 0,0 27 0 0 0,0 0 0 0 0,0-1 0 0 0,0 1 0 0 0,0 27-16383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35422 2419 16383 0 0,'27'0'0'0'0,"27"0"0"0"0,-27 0 0 0 0,1 0 0 0 0,-28 0-16383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35022 2779 16383 0 0,'54'0'0'0'0,"1"0"0"0"0,53 0 0 0 0,-81 0 0 0 0,28 0 0 0 0,26 0 0 0 0,0-54 0 0 0,-54 54 0 0 0,55 0 0 0 0,-55 0 0 0 0,0 0 0 0 0,27 0 0 0 0,-54 0-16383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35449 2819 16383 0 0,'-27'55'0'0'0,"27"-28"0"0"0,0 0 0 0 0,0 54 0 0 0,0-54 0 0 0,0 55 0 0 0,27-55 0 0 0,-27 27 0 0 0,0-54-16383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35234 3042 16383 0 0,'27'54'0'0'0,"0"-27"0"0"0,0 27 0 0 0,27 28 0 0 0,-26-55 0 0 0,-1 0 0 0 0,0 0 0 0 0,0 0 0 0 0,0-27 0 0 0,0 0 0 0 0,0 0 0 0 0,0 0 0 0 0,28 0 0 0 0,-28 0 0 0 0,0-27 0 0 0,0 0 0 0 0,27 0 0 0 0,-26-54 0 0 0,-1 26 0 0 0,0 28 0 0 0,0 0 0 0 0,0-27 0 0 0,0 27 0 0 0,0 0 0 0 0,1-1 0 0 0,-28 28-16383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5801 5896 16383 0 0,'0'30'0'0'0,"0"-30"-16383"0"0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27755 5124 16383 0 0,'0'0'-16383'0'0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33681 6512 16383 0 0,'28'0'0'0'0,"-28"0"-16383"0"0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12773 16232 16383 0 0,'28'0'0'0'0,"-1"0"0"0"0,27 0 0 0 0,0 0 0 0 0,-27 0 0 0 0,28 0 0 0 0,-28 0 0 0 0,0 0 0 0 0,0 0 0 0 0,55-27 0 0 0,-55 27 0 0 0,27-27 0 0 0,-27 27 0 0 0,0 0 0 0 0,55 0 0 0 0,-55 0 0 0 0,54 0 0 0 0,-54 0 0 0 0,28 0 0 0 0,-28 0 0 0 0,0 0 0 0 0,27 0 0 0 0,-27 0 0 0 0,0 0 0 0 0,1 0 0 0 0,-1 0 0 0 0,0 0 0 0 0,27 0 0 0 0,-27 0 0 0 0,0 0 0 0 0,28 0 0 0 0,-28 0 0 0 0,0 0 0 0 0,27 0 0 0 0,-27 0 0 0 0,0 0 0 0 0,28 0 0 0 0,-28 0 0 0 0,27 0 0 0 0,-27 0 0 0 0,0 0 0 0 0,28 0 0 0 0,-28 0 0 0 0,0 0 0 0 0,0 0 0 0 0,27 0 0 0 0,1 0 0 0 0,-28 0 0 0 0,0 0 0 0 0,27 0 0 0 0,0 27 0 0 0,-26 0 0 0 0,-1-27 0 0 0,27 27 0 0 0,-27-27 0 0 0,0 0 0 0 0,28 27 0 0 0,26-27 0 0 0,-54 0 0 0 0,55 0 0 0 0,-55 0 0 0 0,27 0 0 0 0,0 0 0 0 0,-27 0 0 0 0,0 0 0 0 0,1 0 0 0 0,-1 0 0 0 0,27 0 0 0 0,-27 0 0 0 0,0 0 0 0 0,0 0 0 0 0,1 0 0 0 0,-1 0 0 0 0,0 0 0 0 0,0 0 0 0 0,0 0 0 0 0,0 0 0 0 0,28 0 0 0 0,-28 0 0 0 0,27 0 0 0 0,-54 0-16383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5:59:07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15948 16225 16383 0 0,'28'0'0'0'0,"-1"0"0"0"0,0 0 0 0 0,27 0 0 0 0,-27 0 0 0 0,0 0 0 0 0,28 0 0 0 0,-28 0 0 0 0,0 0 0 0 0,27 0 0 0 0,-27 0 0 0 0,28 0 0 0 0,-1 0 0 0 0,27 0 0 0 0,-53 0 0 0 0,26 0 0 0 0,-27 0 0 0 0,0 0 0 0 0,0 0 0 0 0,0 0 0 0 0,0 0 0 0 0,1 0 0 0 0,-1 0 0 0 0,0 0 0 0 0,0 0 0 0 0,27 0 0 0 0,-27 0 0 0 0,55 0 0 0 0,-55 0 0 0 0,0 0 0 0 0,27 0 0 0 0,-26 0 0 0 0,53 0 0 0 0,-54 0 0 0 0,0 0 0 0 0,55 0 0 0 0,-55 0 0 0 0,54 0 0 0 0,-54 0 0 0 0,28 0 0 0 0,-28 0 0 0 0,0 0 0 0 0,27 0 0 0 0,0 0 0 0 0,28 0 0 0 0,-28 0 0 0 0,0 0 0 0 0,1 0 0 0 0,26 0 0 0 0,-54 0 0 0 0,55 0 0 0 0,-28 0 0 0 0,0 0 0 0 0,0 0 0 0 0,1 0 0 0 0,26 0 0 0 0,0 0 0 0 0,-53 0 0 0 0,-1 0 0 0 0,27 0 0 0 0,27 0 0 0 0,-53 0 0 0 0,-1 0 0 0 0,0 0 0 0 0,0 0 0 0 0,0 0 0 0 0,0 0 0 0 0,28 0 0 0 0,-28 0 0 0 0,0 0 0 0 0,0 0 0 0 0,0 0 0 0 0,54 0 0 0 0,-26 0 0 0 0,-28 0 0 0 0,27 0 0 0 0,0 0 0 0 0,1 0 0 0 0,26 0 0 0 0,-54 0 0 0 0,55 0 0 0 0,-55 0 0 0 0,0 0 0 0 0,54 0 0 0 0,-26 0 0 0 0,-28 0 0 0 0,27 0 0 0 0,0 0 0 0 0,-27 0 0 0 0,1 0 0 0 0,26 0 0 0 0,-27 0 0 0 0,0 0 0 0 0,55 0 0 0 0,-1 0 0 0 0,0 0 0 0 0,28 27 0 0 0,-1-27 0 0 0,-53 0 0 0 0,-28 0 0 0 0,-27 0-16383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18242 1527 16383 0 0,'0'30'0'0'0,"0"1"0"0"0,0 29 0 0 0,0 1 0 0 0,0-31 0 0 0,0 0 0 0 0,0 31 0 0 0,0-31 0 0 0,0 0 0 0 0,0 0 0 0 0,0 31 0 0 0,0-1 0 0 0,30-60 0 0 0,-30 61 0 0 0,0-31 0 0 0,0 0 0 0 0,0 0 0 0 0,0 1 0 0 0,0-1 0 0 0,0 0 0 0 0,0 0 0 0 0,0 1 0 0 0,0-62 0 0 0,0 1 0 0 0,0 0 0 0 0,0 0 0 0 0,0-1 0 0 0,0 1 0 0 0,30 0 0 0 0,1 0 0 0 0,-1 30 0 0 0,0 0 0 0 0,0-31 0 0 0,1 1 0 0 0,-1 30 0 0 0,0 0 0 0 0,0 30 0 0 0,-30 1 0 0 0,0-1 0 0 0,0 0 0 0 0,0 31 0 0 0,0-31 0 0 0,0 30 0 0 0,-90-60 0 0 0,59 31 0 0 0,1-31 0 0 0,-30 0 0 0 0,-1 30 0 0 0,31-30 0 0 0,0 0 0 0 0,-1 0 0 0 0,1 0 0 0 0,0 0 0 0 0,0 0 0 0 0,-1 0 0 0 0,31 0-16383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18365 1727 16383 0 0,'31'-30'0'0'0,"-1"30"0"0"0,-30 0-16383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18416 1832 16383 0 0,'0'30'0'0'0,"0"0"0"0"0,0 1 0 0 0,30-1 0 0 0,-30 0 0 0 0,0 0 0 0 0,0 31 0 0 0,0-61-16383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18518 1794 16383 0 0,'30'-30'0'0'0,"30"30"0"0"0,1 0 0 0 0,30 0 0 0 0,30 0 0 0 0,-1 0 0 0 0,-59 0 0 0 0,-1 0 0 0 0,-60 0-16383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18653 1595 16383 0 0,'0'30'0'0'0,"0"61"0"0"0,0-61 0 0 0,30 61 0 0 0,-30-61 0 0 0,31-30 0 0 0,-31 61 0 0 0,0-31 0 0 0,0-30-16383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18653 1747 16383 0 0,'30'31'0'0'0,"-30"29"0"0"0,0-30 0 0 0,0 0 0 0 0,0 31 0 0 0,0-31 0 0 0,31 0 0 0 0,-31 1 0 0 0,30 29 0 0 0,0-30 0 0 0,0-30 0 0 0,1 31 0 0 0,-31-1 0 0 0,30-30 0 0 0,30-30 0 0 0,1-1 0 0 0,-61 31-16383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5943 5913 16383 0 0,'-60'0'0'0'0,"-1"0"0"0"0,31 60 0 0 0,0-29 0 0 0,0 90 0 0 0,0-61 0 0 0,30 31 0 0 0,-31-61 0 0 0,-29 61 0 0 0,30-31 0 0 0,30-30 0 0 0,0 31 0 0 0,0-1 0 0 0,0 1 0 0 0,0-1 0 0 0,0-29 0 0 0,0 29 0 0 0,0-30 0 0 0,0 1 0 0 0,0 29 0 0 0,0-30 0 0 0,0 31 0 0 0,0-1 0 0 0,0-30 0 0 0,0 31 0 0 0,0-1 0 0 0,0 31 0 0 0,0 0 0 0 0,0-31 0 0 0,0 31 0 0 0,0 0 0 0 0,0-31 0 0 0,0 61 0 0 0,0-30 0 0 0,0 0 0 0 0,0-31 0 0 0,0 1 0 0 0,0 59 0 0 0,30-29 0 0 0,-30-61 0 0 0,0 61 0 0 0,0-61 0 0 0,30 31 0 0 0,-30-31 0 0 0,0 0 0 0 0,0 61 0 0 0,30-30 0 0 0,-30-31 0 0 0,0 30 0 0 0,31 31 0 0 0,-31-61 0 0 0,30-30 0 0 0,0 91 0 0 0,0-31 0 0 0,-30 1 0 0 0,30-31 0 0 0,31 31 0 0 0,-61-1 0 0 0,30-60 0 0 0,-30 30 0 0 0,61 61 0 0 0,-31-61 0 0 0,0 31 0 0 0,0-31 0 0 0,-30 0 0 0 0,31-30 0 0 0,-1 0 0 0 0,0 0 0 0 0,0 0 0 0 0,1 0 0 0 0,-1 30 0 0 0,-30 1 0 0 0,60-1 0 0 0,-60 0 0 0 0,0-30-16383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18642 2238 16383 0 0,'0'31'0'0'0,"0"59"0"0"0,-30-59 0 0 0,30 29 0 0 0,0-30 0 0 0,-30 1 0 0 0,30 29 0 0 0,-30-30 0 0 0,30-30-16383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18704 2272 16383 0 0,'30'0'0'0'0,"0"30"0"0"0,1 31 0 0 0,-31 30 0 0 0,0-61 0 0 0,0 30 0 0 0,0-29 0 0 0,0-1 0 0 0,0-30-16383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9746 8700 16383 0 0,'61'0'0'0'0,"60"0"0"0"0,-61 0 0 0 0,1 0 0 0 0,29 0 0 0 0,-59 0 0 0 0,-1-31 0 0 0,0 31 0 0 0,0 0 0 0 0,0 0 0 0 0,1 0 0 0 0,-1 0 0 0 0,0 0 0 0 0,0 0 0 0 0,1 0 0 0 0,-1 0 0 0 0,0 0 0 0 0,0 0 0 0 0,1 0 0 0 0,-1 0 0 0 0,0 0 0 0 0,31 0 0 0 0,-31 0 0 0 0,0 0 0 0 0,31 0 0 0 0,-31 0 0 0 0,0 0 0 0 0,0 0 0 0 0,0 0 0 0 0,1 0 0 0 0,-1 0 0 0 0,0 0 0 0 0,31 0 0 0 0,-1 0 0 0 0,-30 0 0 0 0,61 0 0 0 0,-30 0 0 0 0,-1 0 0 0 0,1 0 0 0 0,-1 0 0 0 0,61 0 0 0 0,-61 0 0 0 0,1 0 0 0 0,-1 0 0 0 0,-29 0 0 0 0,29 0 0 0 0,-30 0 0 0 0,1 0 0 0 0,-1 0 0 0 0,0 0 0 0 0,0 0 0 0 0,61 0 0 0 0,-31 0 0 0 0,1 0 0 0 0,60 0 0 0 0,-30 0 0 0 0,-1 0 0 0 0,1 0 0 0 0,-30 0 0 0 0,-1 0 0 0 0,-30 0 0 0 0,0 0 0 0 0,31 0 0 0 0,-1 0 0 0 0,31 0 0 0 0,0 0 0 0 0,-31 0 0 0 0,31 0 0 0 0,-61 0 0 0 0,1 0 0 0 0,29 0 0 0 0,-30 0 0 0 0,0 0 0 0 0,1 0 0 0 0,-1 0 0 0 0,30 0 0 0 0,1 0 0 0 0,-31 0 0 0 0,31 0 0 0 0,-1 0 0 0 0,31 0 0 0 0,-61 0 0 0 0,61 0 0 0 0,-31 0 0 0 0,31 0 0 0 0,-61 0 0 0 0,31 0 0 0 0,29 0 0 0 0,-29 0 0 0 0,-31 0 0 0 0,0 0 0 0 0,31 0 0 0 0,-31 0 0 0 0,0 0 0 0 0,31 0 0 0 0,-31 0 0 0 0,61 0 0 0 0,-31 0 0 0 0,1 0 0 0 0,60 0 0 0 0,-31 0 0 0 0,31 0 0 0 0,-60 0 0 0 0,29 0 0 0 0,31 0 0 0 0,-60 0 0 0 0,-1 0 0 0 0,61 0 0 0 0,-90 0 0 0 0,59 0 0 0 0,31 0 0 0 0,-60 0 0 0 0,60 0 0 0 0,0 0 0 0 0,-91 0 0 0 0,61 0 0 0 0,-31 0 0 0 0,1 0 0 0 0,-31 0 0 0 0,60 0 0 0 0,-29 0 0 0 0,30 0 0 0 0,-1 0 0 0 0,1 0 0 0 0,30 0 0 0 0,0 0 0 0 0,-91 0 0 0 0,91 0 0 0 0,-30 0 0 0 0,-61 0 0 0 0,61 0 0 0 0,-61 0 0 0 0,61 0 0 0 0,0 0 0 0 0,-1 0 0 0 0,1 0 0 0 0,0 0 0 0 0,30 0 0 0 0,-31 0 0 0 0,-29 0 0 0 0,30 0 0 0 0,-1 0 0 0 0,-60 0 0 0 0,31 0 0 0 0,-1 0 0 0 0,61 0 0 0 0,-60 0 0 0 0,-1 0 0 0 0,1 0 0 0 0,-1 0 0 0 0,1 0 0 0 0,60 0 0 0 0,-91 0 0 0 0,30 0 0 0 0,-29 0 0 0 0,59 0 0 0 0,-59 0 0 0 0,59 0 0 0 0,-29 0 0 0 0,-31 0 0 0 0,31 0 0 0 0,-1 0 0 0 0,-30 0 0 0 0,31 0 0 0 0,-1 0 0 0 0,1 0 0 0 0,29 0 0 0 0,1 0 0 0 0,-61 0 0 0 0,61 0 0 0 0,-61 0 0 0 0,1 0 0 0 0,29 0 0 0 0,-30 0 0 0 0,0 0 0 0 0,61 0 0 0 0,-61 0 0 0 0,61 0 0 0 0,-30 0 0 0 0,-31 0 0 0 0,30 0 0 0 0,31 0 0 0 0,-61 0 0 0 0,1 0 0 0 0,-1 0 0 0 0,30 0 0 0 0,1 0 0 0 0,-31 0 0 0 0,0 0 0 0 0,0 0 0 0 0,31 0 0 0 0,-31 0 0 0 0,31 0 0 0 0,-31 0 0 0 0,0 0 0 0 0,31 0 0 0 0,-31 0 0 0 0,0 0 0 0 0,0 0 0 0 0,1 0 0 0 0,29 0 0 0 0,-30 0 0 0 0,0 0 0 0 0,1 0 0 0 0,-1 0 0 0 0,30 0 0 0 0,-29 0 0 0 0,29 0 0 0 0,1 0 0 0 0,29 0 0 0 0,-59 0 0 0 0,29 0 0 0 0,-30 0 0 0 0,1 0 0 0 0,59 0 0 0 0,-60 0 0 0 0,61 0 0 0 0,-61 0 0 0 0,61 0 0 0 0,-30 0 0 0 0,-1 0 0 0 0,61 0 0 0 0,-60 0 0 0 0,-1 0 0 0 0,31 0 0 0 0,-31 0 0 0 0,1 0 0 0 0,29 0 0 0 0,-29 0 0 0 0,30 0 0 0 0,-1 0 0 0 0,1 0 0 0 0,-31 0 0 0 0,61 0 0 0 0,-60 0 0 0 0,-1 0 0 0 0,-29 0 0 0 0,29 0 0 0 0,-30 0 0 0 0,1 0 0 0 0,-1 0 0 0 0,0 0 0 0 0,31 0 0 0 0,29 0 0 0 0,-29 0 0 0 0,29 0 0 0 0,-59 0 0 0 0,29 0 0 0 0,-30 0 0 0 0,1 0 0 0 0,29 0 0 0 0,-30 0 0 0 0,1 0 0 0 0,29 0 0 0 0,-30 0 0 0 0,1 0 0 0 0,-1 0 0 0 0,30 0 0 0 0,1 0 0 0 0,-31 0 0 0 0,61 0 0 0 0,-31 0 0 0 0,61 0 0 0 0,0 0 0 0 0,-60 0 0 0 0,-31 0 0 0 0,60 0 0 0 0,-29 0 0 0 0,-1 0 0 0 0,-29 0 0 0 0,-1 0 0 0 0,30 0 0 0 0,-29 0 0 0 0,29 0 0 0 0,-30 0 0 0 0,1 0 0 0 0,-1 0 0 0 0,30 0 0 0 0,1 0 0 0 0,29 0 0 0 0,-59 0 0 0 0,29 0 0 0 0,1 0 0 0 0,-1 0 0 0 0,-30 0 0 0 0,1 0 0 0 0,59 0 0 0 0,-59 0 0 0 0,29 0 0 0 0,1 0 0 0 0,-1 0 0 0 0,-30 0 0 0 0,0 0 0 0 0,31 0 0 0 0,-31 0 0 0 0,31 0 0 0 0,-31 0 0 0 0,30 0 0 0 0,1 0 0 0 0,-1 0 0 0 0,1 0 0 0 0,-31 0 0 0 0,61 0 0 0 0,-61 0 0 0 0,61 0 0 0 0,-31 0 0 0 0,31 0 0 0 0,-61 0 0 0 0,31 0 0 0 0,-1 0 0 0 0,1 0 0 0 0,-31 0 0 0 0,61 0 0 0 0,-31 0 0 0 0,0 0 0 0 0,1 0 0 0 0,-31 0 0 0 0,31 0 0 0 0,-31 0 0 0 0,30 0 0 0 0,-29 0 0 0 0,-1-30 0 0 0,-30 30-16383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8781 9123 16383 0 0,'0'-30'0'0'0,"60"30"0"0"0,61 0 0 0 0,31 0 0 0 0,59 0 0 0 0,1 0 0 0 0,30 0 0 0 0,0 0 0 0 0,-31 0 0 0 0,92 0 0 0 0,-31 0 0 0 0,-121 0 0 0 0,0 0 0 0 0,-30 0 0 0 0,-30 0 0 0 0,-61 0 0 0 0,31-30 0 0 0,-31 30 0 0 0,61 0 0 0 0,-61 0 0 0 0,0 0 0 0 0,0 0 0 0 0,1 0 0 0 0,-1 0 0 0 0,30 0 0 0 0,-29 0 0 0 0,-1 0 0 0 0,30 0 0 0 0,-29 0 0 0 0,-31 0-16383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16706 9891 16383 0 0,'60'-30'0'0'0,"61"30"0"0"0,-60-30 0 0 0,90 30 0 0 0,30-31 0 0 0,-29 31 0 0 0,-32-60 0 0 0,1 60 0 0 0,0 0 0 0 0,-90 0 0 0 0,59 0 0 0 0,-59 0 0 0 0,59 0 0 0 0,-29 0 0 0 0,60 0 0 0 0,-61 0 0 0 0,1 0 0 0 0,60 30 0 0 0,-91-30 0 0 0,30 0 0 0 0,-29 0 0 0 0,29 30 0 0 0,-60-30-16383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16807 9465 16383 0 0,'0'-30'0'0'0,"-60"30"0"0"0,-1 30 0 0 0,1 31 0 0 0,30-1 0 0 0,-31 31 0 0 0,-29-31 0 0 0,59-60 0 0 0,1 61 0 0 0,30-1 0 0 0,0-29 0 0 0,0-1 0 0 0,0 0 0 0 0,30 31 0 0 0,1-31 0 0 0,-1 0 0 0 0,0 0 0 0 0,0-30 0 0 0,-30 0-16383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18156 9215 16383 0 0,'0'60'0'0'0,"-30"1"0"0"0,-61 90 0 0 0,31-90 0 0 0,-1-1 0 0 0,31 31 0 0 0,0-61 0 0 0,-1 0 0 0 0,62-30 0 0 0,-1-30 0 0 0,0 30 0 0 0,0 0 0 0 0,1 0 0 0 0,-1 0 0 0 0,0 0 0 0 0,0 30 0 0 0,1-30 0 0 0,-31 61 0 0 0,0-31 0 0 0,30-30 0 0 0,-30 0-16383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18243 9130 16383 0 0,'0'61'0'0'0,"0"-1"0"0"0,0 31 0 0 0,0-31 0 0 0,0 31 0 0 0,0-61 0 0 0,0 31 0 0 0,0-31 0 0 0,0 0 0 0 0,0 31 0 0 0,0-31 0 0 0,0 0 0 0 0,-30 0 0 0 0,30-30-16383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18027 9638 16383 0 0,'30'0'0'0'0,"30"0"0"0"0,1 0 0 0 0,-61 30 0 0 0,0 1 0 0 0,0-1 0 0 0,0 0 0 0 0,0 0 0 0 0,90-30 0 0 0,-29 0 0 0 0,-1 0 0 0 0,-29 0 0 0 0,29 0 0 0 0,-30-30 0 0 0,-30 0 0 0 0,0 30-16383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18507 9300 16383 0 0,'-30'60'0'0'0,"-1"1"0"0"0,1-31 0 0 0,60-30 0 0 0,31-30 0 0 0,-31 30 0 0 0,0 0 0 0 0,61 0 0 0 0,-61 0 0 0 0,0 0 0 0 0,31 0 0 0 0,-31 0 0 0 0,0 0 0 0 0,-30 0-16383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1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6108 9757 16383 0 0,'-30'0'0'0'0,"-1"0"0"0"0,1 30 0 0 0,0 0 0 0 0,30 0 0 0 0,0 1 0 0 0,0 29 0 0 0,0-30 0 0 0,0 1 0 0 0,0-1 0 0 0,0 0 0 0 0,0 0 0 0 0,0 31 0 0 0,0-31 0 0 0,0 0 0 0 0,0 31 0 0 0,0-31 0 0 0,0 31 0 0 0,60-1 0 0 0,-60-30 0 0 0,31-30 0 0 0,-1 30 0 0 0,-30 1 0 0 0,30-31 0 0 0,0 0 0 0 0,1 30 0 0 0,-31 0 0 0 0,30-30 0 0 0,-30 0-16383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18535 9539 16383 0 0,'60'0'0'0'0,"1"-30"0"0"0,29 0 0 0 0,-29-31 0 0 0,-61 91 0 0 0,0 31 0 0 0,0 60 0 0 0,0-91 0 0 0,0 30 0 0 0,0 1 0 0 0,0-31 0 0 0,0 31 0 0 0,0-31 0 0 0,30-30 0 0 0,-30 0-16383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18873 9262 16383 0 0,'30'0'0'0'0,"1"-30"0"0"0,-1 30 0 0 0,0 0 0 0 0,0 0 0 0 0,1 0 0 0 0,-1 0 0 0 0,-30 91 0 0 0,0-1 0 0 0,0-29 0 0 0,0 60 0 0 0,0-31 0 0 0,0-29 0 0 0,0 30 0 0 0,0-61 0 0 0,-30 0 0 0 0,60-60 0 0 0,0 0 0 0 0,-30 30-16383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19212 9113 16383 0 0,'0'91'0'0'0,"0"-61"0"0"0,0 91 0 0 0,0-30 0 0 0,0-31 0 0 0,0 1 0 0 0,0-31 0 0 0,0 0 0 0 0,0 31 0 0 0,0-31 0 0 0,30-30 0 0 0,0 0 0 0 0,1-60 0 0 0,-1 29 0 0 0,0 31 0 0 0,0-30 0 0 0,1 0 0 0 0,-1 30 0 0 0,0 0 0 0 0,31 0 0 0 0,-1-30 0 0 0,-60 30-16383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19500 9177 16383 0 0,'30'-30'0'0'0,"-30"60"0"0"0,0 31 0 0 0,0-31 0 0 0,0 31 0 0 0,0-31 0 0 0,0 30 0 0 0,30-29 0 0 0,91-31 0 0 0,0 0 0 0 0,-91-31 0 0 0,61 1 0 0 0,0 0 0 0 0,-61 30 0 0 0,0-30 0 0 0,1-1 0 0 0,-31 62 0 0 0,-31 29 0 0 0,-59 1 0 0 0,59-31 0 0 0,-90 61 0 0 0,91-61 0 0 0,0 0 0 0 0,30 0 0 0 0,0 0 0 0 0,0-30-16383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19737 9445 16383 0 0,'30'-31'0'0'0,"0"1"0"0"0,-30 30-16383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0.5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19890 9414 16383 0 0,'-30'31'0'0'0,"30"-1"0"0"0,0 0 0 0 0,0 0 0 0 0,0 31 0 0 0,0-31 0 0 0,30-60 0 0 0,1 30 0 0 0,-31-61 0 0 0,0 31 0 0 0,0 0 0 0 0,0-31 0 0 0,-31 31 0 0 0,1 30 0 0 0,0 0 0 0 0,-30 0 0 0 0,29 0 0 0 0,1 0 0 0 0,0 0 0 0 0,0 0 0 0 0,-1 0 0 0 0,31 30 0 0 0,0-30-16383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6:59:09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11033 6182 16383 0 0,'54'0'0'0'0,"82"0"0"0"0,108 0 0 0 0,-81 0 0 0 0,81 0 0 0 0,-54 0 0 0 0,-108 0 0 0 0,53 0 0 0 0,-53 0 0 0 0,-28 0 0 0 0,-27 0 0 0 0,0 0 0 0 0,1 0 0 0 0,-1 0 0 0 0,0 0 0 0 0,0 0 0 0 0,0 0 0 0 0,0 0 0 0 0,0 0 0 0 0,55 0 0 0 0,-1 0 0 0 0,-54 0 0 0 0,55 0 0 0 0,-28 0 0 0 0,0 0 0 0 0,-27 0 0 0 0,1 0 0 0 0,26 0 0 0 0,-27 0 0 0 0,0 0 0 0 0,27 0 0 0 0,1 0 0 0 0,-1 0 0 0 0,0 0 0 0 0,28 0 0 0 0,-55 0 0 0 0,54 0 0 0 0,28 0 0 0 0,-82 0 0 0 0,0 0 0 0 0,27 0 0 0 0,0 0 0 0 0,28 0 0 0 0,-1 0 0 0 0,-54 0 0 0 0,1 0 0 0 0,53 0 0 0 0,0 0 0 0 0,-53 0 0 0 0,53 0 0 0 0,-27 0 0 0 0,28 0 0 0 0,-28 0 0 0 0,27 0 0 0 0,-54 0 0 0 0,55 0 0 0 0,-55 0 0 0 0,27 0 0 0 0,-27 0 0 0 0,1 0 0 0 0,26 0 0 0 0,-27 0 0 0 0,0 0 0 0 0,27 0 0 0 0,1 0 0 0 0,-28 0 0 0 0,27 0 0 0 0,27 0 0 0 0,-26 0 0 0 0,26 0 0 0 0,-54 0 0 0 0,55 0 0 0 0,-55 0 0 0 0,54 0 0 0 0,-26 0 0 0 0,-1 0 0 0 0,27 0 0 0 0,1 0 0 0 0,26 0 0 0 0,-54 0 0 0 0,28 0 0 0 0,26 0 0 0 0,-80 0 0 0 0,53 0 0 0 0,-54 0 0 0 0,54 0 0 0 0,-26 0 0 0 0,26 0 0 0 0,1 0 0 0 0,-1 0 0 0 0,-27 0 0 0 0,1 0 0 0 0,26 0 0 0 0,0 0 0 0 0,-54 0 0 0 0,1 0 0 0 0,-1 0 0 0 0,0 0 0 0 0,0 28 0 0 0,-27-1 0 0 0,0-27-16383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6:59:09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6141 7224 16383 0 0,'27'0'0'0'0,"55"-27"0"0"0,-1 27 0 0 0,28-27 0 0 0,-1 27 0 0 0,55 0 0 0 0,-27 0 0 0 0,108 0 0 0 0,-54 0 0 0 0,-27 0 0 0 0,27 0 0 0 0,54 0 0 0 0,-108 0 0 0 0,54 0 0 0 0,-55 0 0 0 0,1 0 0 0 0,54 0 0 0 0,-54 0 0 0 0,-1 0 0 0 0,1 0 0 0 0,-27 0 0 0 0,-1 0 0 0 0,-54 0 0 0 0,55 0 0 0 0,-28 0 0 0 0,-26 0 0 0 0,53 0 0 0 0,1 0 0 0 0,-1 0 0 0 0,-53 0 0 0 0,53 0 0 0 0,1 0 0 0 0,26 0 0 0 0,1 0 0 0 0,-55 0 0 0 0,1 0 0 0 0,26 0 0 0 0,28 0 0 0 0,-27 0 0 0 0,26 0 0 0 0,-108 0 0 0 0,82 0 0 0 0,0 0 0 0 0,-1 0 0 0 0,-54 0 0 0 0,28 0 0 0 0,26 0 0 0 0,-53 0 0 0 0,53 0 0 0 0,1 0 0 0 0,-28 0 0 0 0,55 0 0 0 0,-28 0 0 0 0,1 0 0 0 0,27 0 0 0 0,-28 0 0 0 0,-26 0 0 0 0,53 0 0 0 0,28 0 0 0 0,-27 0 0 0 0,-1 0 0 0 0,1 0 0 0 0,-27 0 0 0 0,26 0 0 0 0,-80 0 0 0 0,80 0 0 0 0,-26 0 0 0 0,-1 0 0 0 0,-81 0 0 0 0,28 0 0 0 0,-28 0 0 0 0,-27 0-16383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6:59:09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1296 4748 16383 0 0,'0'0'-16383'0'0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6:59:09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20135 6747 16383 0 0,'54'0'0'0'0,"27"0"0"0"0,1 0 0 0 0,-1 27 0 0 0,1-27 0 0 0,-1 27 0 0 0,-27-27 0 0 0,28 0 0 0 0,-55 0 0 0 0,54 0 0 0 0,-81 27 0 0 0,55-27 0 0 0,-1 0 0 0 0,-27 0 0 0 0,0 0 0 0 0,0 0 0 0 0,0 0 0 0 0,1 0 0 0 0,26 0 0 0 0,-27 0 0 0 0,0 0 0 0 0,27 0 0 0 0,-26 0 0 0 0,-1 0 0 0 0,27 0 0 0 0,-27 0 0 0 0,0 0 0 0 0,0 0 0 0 0,0 0 0 0 0,1 0 0 0 0,26 0 0 0 0,27 0 0 0 0,-54 0 0 0 0,28 0 0 0 0,-28 0 0 0 0,-27 27 0 0 0,54-27 0 0 0,-27 0 0 0 0,28 0 0 0 0,-28 0 0 0 0,54 28 0 0 0,-27-28 0 0 0,55 27 0 0 0,-1-27 0 0 0,-80 0 0 0 0,53 0 0 0 0,28 0 0 0 0,-82 0 0 0 0,81 0 0 0 0,1 0 0 0 0,-55 0 0 0 0,55 0 0 0 0,-1 0 0 0 0,1 0 0 0 0,-82 0 0 0 0,81 0 0 0 0,-80 0 0 0 0,53 0 0 0 0,-27 0 0 0 0,0 0 0 0 0,1 0 0 0 0,-1 0 0 0 0,0 0 0 0 0,28 0 0 0 0,-1 0 0 0 0,-27 0 0 0 0,-26 0 0 0 0,26 0 0 0 0,-27 0 0 0 0,27 0 0 0 0,0 0 0 0 0,-26 0 0 0 0,-1 0 0 0 0,54 27 0 0 0,-27-27 0 0 0,28 54 0 0 0,-28-54 0 0 0,0 0 0 0 0,1 0 0 0 0,26 0 0 0 0,-54 0 0 0 0,55 0 0 0 0,26 0 0 0 0,-81 0 0 0 0,55 0 0 0 0,-28 0 0 0 0,27 0 0 0 0,-26 0 0 0 0,-1 0 0 0 0,0 0 0 0 0,28 0 0 0 0,-55 0 0 0 0,81 0 0 0 0,-26 0 0 0 0,-1 0 0 0 0,1 0 0 0 0,26 0 0 0 0,-54 0 0 0 0,28 0 0 0 0,-55 27 0 0 0,27-27 0 0 0,0 0 0 0 0,1 0 0 0 0,-28 0 0 0 0,0 0 0 0 0,0 0 0 0 0,0 0 0 0 0,0 0 0 0 0,28 0 0 0 0,-28 0 0 0 0,0 0 0 0 0,27 0 0 0 0,-27 0 0 0 0,55 0 0 0 0,26 0 0 0 0,-26 0 0 0 0,-28 0 0 0 0,27 0 0 0 0,1 27 0 0 0,-28-27 0 0 0,0 0 0 0 0,28 0 0 0 0,-55 0 0 0 0,54 0 0 0 0,-26 0 0 0 0,-1 0 0 0 0,-27 0 0 0 0,27 0 0 0 0,1 0 0 0 0,-28 0 0 0 0,27 0 0 0 0,27 0 0 0 0,-26 0 0 0 0,-1 0 0 0 0,0 0 0 0 0,-27 0 0 0 0,55 0 0 0 0,-55 0 0 0 0,0 0 0 0 0,54 0 0 0 0,1 0 0 0 0,26 0 0 0 0,-80 0 0 0 0,80 55 0 0 0,1-55 0 0 0,-55 0 0 0 0,54 27 0 0 0,-26-27 0 0 0,-28 0 0 0 0,55 27 0 0 0,-1-27 0 0 0,-81 0 0 0 0,55 0 0 0 0,-28 0 0 0 0,-27 0 0 0 0,27 0 0 0 0,-26 0 0 0 0,26 0 0 0 0,-27 0 0 0 0,27 0 0 0 0,-27 0 0 0 0,55 0 0 0 0,-55 0 0 0 0,54 0 0 0 0,-26 0 0 0 0,26 0 0 0 0,-27 0 0 0 0,28 27 0 0 0,-55-27 0 0 0,27 0 0 0 0,0 27 0 0 0,-54 0 0 0 0,55-27 0 0 0,-28 0 0 0 0,0 0 0 0 0,0 0 0 0 0,27 0 0 0 0,-26 0 0 0 0,-1 0 0 0 0,0 0 0 0 0,27 0 0 0 0,-27 0 0 0 0,27 0 0 0 0,1 0 0 0 0,-1 0 0 0 0,-27 0 0 0 0,27 0 0 0 0,1 0 0 0 0,-28 0 0 0 0,27 0 0 0 0,55 0 0 0 0,-28 0 0 0 0,-54 0 0 0 0,55 0 0 0 0,-1 0 0 0 0,-54 0 0 0 0,55 0 0 0 0,-1 0 0 0 0,-54 0 0 0 0,27 0 0 0 0,-26 0 0 0 0,-1 0 0 0 0,54 0 0 0 0,28 0 0 0 0,-28 0 0 0 0,-54 0 0 0 0,55 0 0 0 0,-28 0 0 0 0,0 0 0 0 0,28 0 0 0 0,-1 0 0 0 0,-54 0 0 0 0,82 0 0 0 0,-1 0 0 0 0,-81 0 0 0 0,109 0 0 0 0,-55 0 0 0 0,55 0 0 0 0,-27 0 0 0 0,-55 0 0 0 0,54 0 0 0 0,28 0 0 0 0,-54 0 0 0 0,-28 0 0 0 0,54 0 0 0 0,1 0 0 0 0,-1 0 0 0 0,-80 0 0 0 0,53 0 0 0 0,-54 0 0 0 0,0 0 0 0 0,0 0 0 0 0,28 0 0 0 0,-28 0 0 0 0,0 0 0 0 0,27-27 0 0 0,28 27 0 0 0,-28-27 0 0 0,-54 27-16383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6113 13991 16383 0 0,'0'27'0'0'0,"0"81"0"0"0,0-26 0 0 0,54 26 0 0 0,-54-26 0 0 0,0 26 0 0 0,0 1 0 0 0,27-55 0 0 0,-27-27 0 0 0,0-27-16383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6210 12025 16383 0 0,'-31'0'0'0'0,"1"0"0"0"0,-61-31 0 0 0,1-29 0 0 0,-1 30 0 0 0,30-1 0 0 0,1 1 0 0 0,-1 0 0 0 0,31 0 0 0 0,30-1 0 0 0,-30-59 0 0 0,0-1 0 0 0,30 31 0 0 0,-30-31 0 0 0,-1-30 0 0 0,31 60 0 0 0,0-29 0 0 0,0-31 0 0 0,-60 60 0 0 0,60-60 0 0 0,-30 31 0 0 0,30 29 0 0 0,0-60 0 0 0,-31 61 0 0 0,31-61 0 0 0,-30 0 0 0 0,30-30 0 0 0,-60-31 0 0 0,60 61 0 0 0,-31 31 0 0 0,31-1 0 0 0,0 0 0 0 0,-30 61 0 0 0,30-31 0 0 0,0-29 0 0 0,-30 29 0 0 0,30 1 0 0 0,0-31 0 0 0,0 61 0 0 0,0-61 0 0 0,0 31 0 0 0,0 29 0 0 0,0-29 0 0 0,0-1 0 0 0,0 1 0 0 0,0 30 0 0 0,0-31 0 0 0,0 1 0 0 0,0-1 0 0 0,0 1 0 0 0,0 30 0 0 0,0-1 0 0 0,30-29 0 0 0,0-1 0 0 0,1 61 0 0 0,-31-90 0 0 0,0 59 0 0 0,0 1 0 0 0,0 0 0 0 0,30-31 0 0 0,-30 31 0 0 0,60-30 0 0 0,-60-1 0 0 0,31 31 0 0 0,-31 0 0 0 0,0-31 0 0 0,30 1 0 0 0,-30 30 0 0 0,60-31 0 0 0,-29-30 0 0 0,-1 61 0 0 0,-30-30 0 0 0,0 29 0 0 0,60-59 0 0 0,-60 59 0 0 0,0 1 0 0 0,30-30 0 0 0,-30 60-16383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6:59:09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28308 6088 16383 0 0,'-27'55'0'0'0,"-54"-28"0"0"0,27 0 0 0 0,-28 27 0 0 0,55-27 0 0 0,0 0 0 0 0,-55-27 0 0 0,55 55 0 0 0,0-28 0 0 0,-27 0 0 0 0,-27 27 0 0 0,26 1 0 0 0,-26-28 0 0 0,-55 54 0 0 0,82-54 0 0 0,-55 28 0 0 0,82-28 0 0 0,-54 0 0 0 0,-1-27 0 0 0,55 27 0 0 0,-54 27 0 0 0,81-27 0 0 0,-27-27 0 0 0,-28 0 0 0 0,28 27 0 0 0,0-27 0 0 0,-27 55 0 0 0,54-28 0 0 0,-27-27 0 0 0,0 0 0 0 0,27 27 0 0 0,-55 0 0 0 0,28-27 0 0 0,27 27 0 0 0,-27 0 0 0 0,0 1 0 0 0,27-28-16383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6:59:09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19970 7594 16383 0 0,'0'27'0'0'0,"27"-27"0"0"0,55 0 0 0 0,53 0 0 0 0,1 0 0 0 0,0 0 0 0 0,27 0 0 0 0,-1 0 0 0 0,1 0 0 0 0,-27 0 0 0 0,0 0 0 0 0,-1 0 0 0 0,-26 0 0 0 0,-28 0 0 0 0,1 27 0 0 0,-1-27 0 0 0,-54 0 0 0 0,27 0 0 0 0,-54 0-16383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6:59:09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21200 7004 16383 0 0,'-54'0'0'0'0,"27"27"0"0"0,-54 0 0 0 0,26 0 0 0 0,1-27 0 0 0,-55 27 0 0 0,28 28 0 0 0,54-55 0 0 0,-27 0 0 0 0,26 0 0 0 0,-26-28 0 0 0,0 28 0 0 0,-55-27 0 0 0,28 0 0 0 0,0-27 0 0 0,53 54 0 0 0,1-27 0 0 0,-27-55 0 0 0,54 28 0 0 0,0 0 0 0 0,0-55 0 0 0,-27 82 0 0 0,0-27 0 0 0,27 27 0 0 0,0 0 0 0 0,0-28 0 0 0,0 28 0 0 0,0 0 0 0 0,0-27 0 0 0,54 27 0 0 0,82-1 0 0 0,-28 1 0 0 0,28 27 0 0 0,0-81 0 0 0,26 81 0 0 0,-107 0 0 0 0,53 0 0 0 0,-26-27 0 0 0,-1 0 0 0 0,-27 27 0 0 0,-27 0 0 0 0,28-55 0 0 0,-28 55 0 0 0,27 28 0 0 0,-54-1 0 0 0,54 54 0 0 0,-26-54 0 0 0,-1 0 0 0 0,27 28 0 0 0,-27-28 0 0 0,0 0 0 0 0,-27 27 0 0 0,0 0 0 0 0,0 1 0 0 0,0 26 0 0 0,0-54 0 0 0,0 55 0 0 0,0-28 0 0 0,0 27 0 0 0,0-26 0 0 0,-54-1 0 0 0,0 0 0 0 0,27-54 0 0 0,-1 0 0 0 0,1 0 0 0 0,27 0-16383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0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5631 3629 16383 0 0,'61'0'0'0'0,"60"0"0"0"0,30 61 0 0 0,-30-61 0 0 0,0 30 0 0 0,30-30 0 0 0,-60 30 0 0 0,60-30 0 0 0,-91 0 0 0 0,1 31 0 0 0,60-31 0 0 0,-30 0 0 0 0,-31 0 0 0 0,31 0 0 0 0,0 0 0 0 0,-31 0 0 0 0,61 0 0 0 0,-91 0 0 0 0,91 0 0 0 0,0 0 0 0 0,-91 0 0 0 0,122 0 0 0 0,-62 0 0 0 0,61 0 0 0 0,-30 0 0 0 0,31 0 0 0 0,-92 0 0 0 0,91 0 0 0 0,-30 0 0 0 0,30 0 0 0 0,-30 0 0 0 0,0 0 0 0 0,-60 0 0 0 0,60 0 0 0 0,0 0 0 0 0,0 0 0 0 0,30 0 0 0 0,30 0 0 0 0,-30 0 0 0 0,61 0 0 0 0,-61 0 0 0 0,31 0 0 0 0,-31 0 0 0 0,0 0 0 0 0,0 0 0 0 0,-30 0 0 0 0,-30 0 0 0 0,0 0 0 0 0,-1 0 0 0 0,31 0 0 0 0,-60 0 0 0 0,60 0 0 0 0,-31 0 0 0 0,-29 0 0 0 0,30 0 0 0 0,30 0 0 0 0,-91 0 0 0 0,91 0 0 0 0,0 60 0 0 0,-31-60 0 0 0,-29 0 0 0 0,-1 30 0 0 0,61-30 0 0 0,-30 0 0 0 0,-61 30 0 0 0,1-30 0 0 0,59 0 0 0 0,-59 0 0 0 0,-1 0 0 0 0,0 0 0 0 0,0 0 0 0 0,0 0 0 0 0,1 0 0 0 0,-1 0 0 0 0,0 0 0 0 0,31 0 0 0 0,-31 0 0 0 0,0 0 0 0 0,0 0 0 0 0,-30-60 0 0 0,0 0 0 0 0,0-31 0 0 0,0 0 0 0 0,0 0 0 0 0,0 1 0 0 0,0-62 0 0 0,0 62 0 0 0,0 60 0 0 0,0-61 0 0 0,0 30 0 0 0,0 1 0 0 0,0 30 0 0 0,0-1 0 0 0,0 1 0 0 0,-60-61 0 0 0,30 1 0 0 0,30 59 0 0 0,-31-59 0 0 0,1 29 0 0 0,0 1 0 0 0,30 30 0 0 0,-30-1 0 0 0,-1 31 0 0 0,-29-30 0 0 0,30 30 0 0 0,-61 0 0 0 0,31 0 0 0 0,-61 0 0 0 0,-31 0 0 0 0,1 0 0 0 0,-60-60 0 0 0,90 60 0 0 0,0-31 0 0 0,-31 31 0 0 0,122 0 0 0 0,-91 0 0 0 0,31 0 0 0 0,59 0 0 0 0,-59 0 0 0 0,59 0 0 0 0,1 0 0 0 0,-61 0 0 0 0,-30 31 0 0 0,61-1 0 0 0,-31-30 0 0 0,31 0 0 0 0,-1 0 0 0 0,-60 30 0 0 0,61-30 0 0 0,-31 0 0 0 0,31 0 0 0 0,-31 0 0 0 0,61 0 0 0 0,-61 0 0 0 0,-30 0 0 0 0,91 0 0 0 0,-91 0 0 0 0,60 0 0 0 0,1 0 0 0 0,-1 0 0 0 0,-59 0 0 0 0,89 0 0 0 0,-29 0 0 0 0,-1 0 0 0 0,1 0 0 0 0,-1 0 0 0 0,-60 0 0 0 0,31 0 0 0 0,29 0 0 0 0,-60 0 0 0 0,31 0 0 0 0,-62 0 0 0 0,92 0 0 0 0,-61 0 0 0 0,60 0 0 0 0,-29 0 0 0 0,-1 0 0 0 0,61 0 0 0 0,-91 0 0 0 0,30 0 0 0 0,31 0 0 0 0,-61 0 0 0 0,0 0 0 0 0,0 0 0 0 0,91 0 0 0 0,-91 0 0 0 0,60 0 0 0 0,1 0 0 0 0,-61 0 0 0 0,60 0 0 0 0,1 0 0 0 0,-1 0 0 0 0,-60 0 0 0 0,31 0 0 0 0,-1 0 0 0 0,0 0 0 0 0,31 0 0 0 0,-1 0 0 0 0,31 0 0 0 0,-30 0 0 0 0,29 0 0 0 0,1 0 0 0 0,-30 0 0 0 0,29 0 0 0 0,1 0 0 0 0,0 0 0 0 0,0 0 0 0 0,-1 0 0 0 0,1 0 0 0 0,0 0 0 0 0,0 0 0 0 0,-1 30 0 0 0,1-30 0 0 0,-30 0 0 0 0,29 0 0 0 0,-29 31 0 0 0,30-31 0 0 0,0 0 0 0 0,-31 0 0 0 0,31 0 0 0 0,0 30 0 0 0,-1 0 0 0 0,31 31 0 0 0,0 29 0 0 0,0-60 0 0 0,0 61 0 0 0,0 30 0 0 0,0-91 0 0 0,0 91 0 0 0,0 0 0 0 0,0 0 0 0 0,0-30 0 0 0,0 30 0 0 0,0-91 0 0 0,0 31 0 0 0,0-1 0 0 0,0-30 0 0 0,0 31 0 0 0,0-61-16383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9678 5642 16383 0 0,'31'0'0'0'0,"-1"0"0"0"0,61 0 0 0 0,-31 0 0 0 0,31 0 0 0 0,0 0 0 0 0,-31 0 0 0 0,1 0 0 0 0,-1 0 0 0 0,31 0 0 0 0,-61 0 0 0 0,61 0 0 0 0,-31 0 0 0 0,1 0 0 0 0,-31 0 0 0 0,61 0 0 0 0,-1 0 0 0 0,-29 0 0 0 0,60 0 0 0 0,-61 0 0 0 0,1 0 0 0 0,-31 0 0 0 0,0 0 0 0 0,0 0 0 0 0,1 0 0 0 0,29 0 0 0 0,1 0 0 0 0,-31 0 0 0 0,61 0 0 0 0,-31 0 0 0 0,0 0 0 0 0,31 0 0 0 0,0 0 0 0 0,30 0 0 0 0,-91 0 0 0 0,61 0 0 0 0,-61 0 0 0 0,31 0 0 0 0,-1 0 0 0 0,0 0 0 0 0,-29 30 0 0 0,-1-30 0 0 0,30 0 0 0 0,-29 0 0 0 0,29 0 0 0 0,1 0 0 0 0,29 0 0 0 0,-29 0 0 0 0,-1 0 0 0 0,1 0 0 0 0,29 0 0 0 0,-59 0 0 0 0,-1 0 0 0 0,0 0 0 0 0,0 0 0 0 0,1 0 0 0 0,29 0 0 0 0,1 0 0 0 0,-1 0 0 0 0,-30 0 0 0 0,31 0 0 0 0,-1 0 0 0 0,-29 0 0 0 0,29 0 0 0 0,-30 0 0 0 0,31 0 0 0 0,-1 0 0 0 0,-30 0 0 0 0,1 0 0 0 0,-1 0 0 0 0,30 0 0 0 0,-29 0 0 0 0,29 0 0 0 0,1 0 0 0 0,-1 0 0 0 0,61 0 0 0 0,-61 0 0 0 0,1 0 0 0 0,-1 0 0 0 0,31 0 0 0 0,-61 0 0 0 0,61 30 0 0 0,-61-30 0 0 0,1 0 0 0 0,29 0 0 0 0,-30 0 0 0 0,61 31 0 0 0,-31-31 0 0 0,1 0 0 0 0,30 0 0 0 0,-1 0 0 0 0,-59 0 0 0 0,90 0 0 0 0,0 0 0 0 0,-61 30 0 0 0,31-30 0 0 0,-1 0 0 0 0,-29 0 0 0 0,30 0 0 0 0,-1 0 0 0 0,-29 0 0 0 0,-1 0 0 0 0,-29 0 0 0 0,-1 0 0 0 0,0 0 0 0 0,30 0 0 0 0,31 0 0 0 0,-30 0 0 0 0,29 0 0 0 0,-29 0 0 0 0,-31 0 0 0 0,31 0 0 0 0,29 0 0 0 0,-59 0 0 0 0,59 0 0 0 0,-29 0 0 0 0,-1 0 0 0 0,31 0 0 0 0,0 0 0 0 0,-31 0 0 0 0,1 0 0 0 0,-1 30 0 0 0,1-30 0 0 0,-31 0 0 0 0,30 0 0 0 0,-30 0 0 0 0,31 0 0 0 0,-31 0 0 0 0,31 0 0 0 0,-31 0 0 0 0,0 0 0 0 0,0 0 0 0 0,61 0 0 0 0,-30 0 0 0 0,60 30 0 0 0,-1-30 0 0 0,-59 0 0 0 0,-1 0 0 0 0,1 0 0 0 0,-31 0 0 0 0,0 0 0 0 0,1 0 0 0 0,-1 0 0 0 0,0 0 0 0 0,0 0 0 0 0,31 0 0 0 0,-1 0 0 0 0,31 0 0 0 0,-61 0 0 0 0,31 0 0 0 0,-1 0 0 0 0,-30 0 0 0 0,1 0 0 0 0,29 0 0 0 0,1 0 0 0 0,-31 0 0 0 0,0 0 0 0 0,31 0 0 0 0,-31 0 0 0 0,61 0 0 0 0,-31 0 0 0 0,0 0 0 0 0,61 0 0 0 0,-60 0 0 0 0,-1 0 0 0 0,1 0 0 0 0,-1 0 0 0 0,-29 0 0 0 0,29 31 0 0 0,31-31 0 0 0,-61 0 0 0 0,30 0 0 0 0,-29 0 0 0 0,59 0 0 0 0,-59 0 0 0 0,59 0 0 0 0,1 0 0 0 0,-30 0 0 0 0,60 0 0 0 0,-31 0 0 0 0,-29 0 0 0 0,29 60 0 0 0,-29-60 0 0 0,-31 0 0 0 0,91 30 0 0 0,-60-30 0 0 0,-1 0 0 0 0,-30 0 0 0 0,1 0 0 0 0,-1 0 0 0 0,0 0 0 0 0,0 0 0 0 0,31 0 0 0 0,-1 0 0 0 0,31 0 0 0 0,0 0 0 0 0,-1 31 0 0 0,1-31 0 0 0,0 0 0 0 0,-1 0 0 0 0,-29 0 0 0 0,-1 0 0 0 0,31 0 0 0 0,-61 0 0 0 0,61 0 0 0 0,-30 0 0 0 0,-1 0 0 0 0,61 0 0 0 0,-30 0 0 0 0,60 0 0 0 0,91 0 0 0 0,0 0 0 0 0,-31 0 0 0 0,92 0 0 0 0,-31 0 0 0 0,-30 0 0 0 0,30 0 0 0 0,-121 0 0 0 0,31 0 0 0 0,-61 0 0 0 0,30 0 0 0 0,-30 0 0 0 0,30 0 0 0 0,-30 0 0 0 0,30 0 0 0 0,0 0 0 0 0,0 0 0 0 0,-60 0 0 0 0,0 0 0 0 0,30 0 0 0 0,-61 0 0 0 0,1 0 0 0 0,-31 0 0 0 0,0 0 0 0 0,0 0 0 0 0,1 0 0 0 0,-1 0 0 0 0,30 0 0 0 0,-29 0 0 0 0,-31 0-16383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4802 6325 16383 0 0,'90'0'0'0'0,"122"0"0"0"0,0 0 0 0 0,151 0 0 0 0,-61 0 0 0 0,-60 0 0 0 0,60 0 0 0 0,-60 0 0 0 0,61 0 0 0 0,-92 0 0 0 0,-90 0 0 0 0,30 0 0 0 0,-90 0 0 0 0,-1 0 0 0 0,31 0 0 0 0,30 0 0 0 0,60 0 0 0 0,-60 0 0 0 0,61 0 0 0 0,120 0 0 0 0,-90 0 0 0 0,-1 0 0 0 0,92 0 0 0 0,-152 0 0 0 0,91 0 0 0 0,-61 0 0 0 0,-29 0 0 0 0,-1 0 0 0 0,-30 0 0 0 0,-61 0 0 0 0,1 0 0 0 0,29 0 0 0 0,-59 0 0 0 0,-1 0 0 0 0,0-30 0 0 0,-30 0 0 0 0,30 30 0 0 0,1 0 0 0 0,29 0 0 0 0,-30 0 0 0 0,1-30 0 0 0,120 30 0 0 0,30 0 0 0 0,31 0 0 0 0,-1 0 0 0 0,-59 0 0 0 0,-92 0 0 0 0,1 0 0 0 0,-1 0 0 0 0,1 0 0 0 0,-61 0-16383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9424 6269 16383 0 0,'61'0'0'0'0,"60"0"0"0"0,-61 0 0 0 0,31 0 0 0 0,30 0 0 0 0,-91 0 0 0 0,61 0 0 0 0,-31 0 0 0 0,1 0 0 0 0,-31 0 0 0 0,0 0 0 0 0,31 0 0 0 0,-31 0 0 0 0,0 0 0 0 0,1 0 0 0 0,-1 0 0 0 0,0 0 0 0 0,61 60 0 0 0,-31-60 0 0 0,1 0 0 0 0,-1 0 0 0 0,-30 0 0 0 0,1 0 0 0 0,29 0 0 0 0,-30 0 0 0 0,31 0 0 0 0,-1 30 0 0 0,-29-30 0 0 0,-1 0 0 0 0,0 0 0 0 0,0 0 0 0 0,1 0 0 0 0,-1 0 0 0 0,0 0 0 0 0,31 0 0 0 0,-1 30 0 0 0,31-30 0 0 0,-61 0 0 0 0,30 0 0 0 0,-29 0 0 0 0,-1 0 0 0 0,0 0 0 0 0,0 0 0 0 0,1 0 0 0 0,-1 0 0 0 0,0 0 0 0 0,0 0 0 0 0,31 0 0 0 0,-1 0 0 0 0,-29 0 0 0 0,29 0 0 0 0,0 31 0 0 0,-29-1 0 0 0,-1-30 0 0 0,0 0 0 0 0,0 0 0 0 0,31 0 0 0 0,-31 0 0 0 0,0 0 0 0 0,61 0 0 0 0,-61 0 0 0 0,61 0 0 0 0,-61 0 0 0 0,1 0 0 0 0,29 0 0 0 0,-30 0 0 0 0,61 0 0 0 0,0 0 0 0 0,-1 0 0 0 0,-29 0 0 0 0,-1 0 0 0 0,-29 0 0 0 0,29 0 0 0 0,-30 0 0 0 0,1 0 0 0 0,-1 0 0 0 0,0 0 0 0 0,61 0 0 0 0,-61 0 0 0 0,61 0 0 0 0,30 0 0 0 0,-91 0 0 0 0,61 0 0 0 0,-1 0 0 0 0,-59 0 0 0 0,29 0 0 0 0,-30 0 0 0 0,0 0 0 0 0,31 0 0 0 0,-1 0 0 0 0,1 0 0 0 0,30 0 0 0 0,-31 0 0 0 0,61 0 0 0 0,-30 0 0 0 0,-1 0 0 0 0,1 0 0 0 0,-30 0 0 0 0,-31 0 0 0 0,30 30 0 0 0,-29-30 0 0 0,29 0 0 0 0,-30 0 0 0 0,31 0 0 0 0,60 0 0 0 0,-61 0 0 0 0,61 0 0 0 0,-30 0 0 0 0,-61 0 0 0 0,91 0 0 0 0,0 0 0 0 0,-91 0 0 0 0,91 0 0 0 0,-60 0 0 0 0,-1 0 0 0 0,61 0 0 0 0,-60 0 0 0 0,-1 0 0 0 0,31 0 0 0 0,0 0 0 0 0,60 0 0 0 0,-30 0 0 0 0,-61 0 0 0 0,61 0 0 0 0,0 0 0 0 0,30 0 0 0 0,-90 0 0 0 0,60 0 0 0 0,0 0 0 0 0,0 0 0 0 0,30 0 0 0 0,-61 0 0 0 0,1 0 0 0 0,60 0 0 0 0,-60 0 0 0 0,0 0 0 0 0,0 0 0 0 0,-1 0 0 0 0,1 0 0 0 0,-31 0 0 0 0,31 0 0 0 0,-61 0 0 0 0,61 0 0 0 0,-30 0 0 0 0,-1 0 0 0 0,-30 0 0 0 0,61 0 0 0 0,-31 0 0 0 0,31 0 0 0 0,30 0 0 0 0,-30 0 0 0 0,30 0 0 0 0,-30 0 0 0 0,60 0 0 0 0,-30 0 0 0 0,30 0 0 0 0,0 0 0 0 0,0 0 0 0 0,0 0 0 0 0,31 0 0 0 0,-1 0 0 0 0,-60 0 0 0 0,30 0 0 0 0,-60 0 0 0 0,30 0 0 0 0,-30 0 0 0 0,30 0 0 0 0,-31 0 0 0 0,1 0 0 0 0,60 0 0 0 0,-30 0 0 0 0,121 0 0 0 0,61 0 0 0 0,-61 0 0 0 0,60 0 0 0 0,-30 0 0 0 0,30 0 0 0 0,-120 0 0 0 0,-1 0 0 0 0,-30 0 0 0 0,-30 0 0 0 0,-90 0 0 0 0,59 0 0 0 0,-59 0 0 0 0,59 0 0 0 0,31 0 0 0 0,-90 0 0 0 0,59 0 0 0 0,1 0 0 0 0,-31 0 0 0 0,1 0 0 0 0,30 0 0 0 0,-61 0 0 0 0,30 0 0 0 0,-29 0 0 0 0,-1 0 0 0 0,30 0 0 0 0,1 0 0 0 0,-31 0 0 0 0,0 0 0 0 0,0 0 0 0 0,31 0 0 0 0,-31 0 0 0 0,0 30 0 0 0,31-30 0 0 0,-212 0 0 0 0,151 0-16383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5242 6878 16383 0 0,'60'0'0'0'0,"182"0"0"0"0,121 0 0 0 0,-60 0 0 0 0,-1 0 0 0 0,0 0 0 0 0,-60 0 0 0 0,-30 0 0 0 0,-61 0 0 0 0,0 0 0 0 0,0 0 0 0 0,31 0 0 0 0,-122 0 0 0 0,61 0 0 0 0,-30 0 0 0 0,0 0 0 0 0,30 0 0 0 0,0 0 0 0 0,0 0 0 0 0,-31 0 0 0 0,31 0 0 0 0,30 0 0 0 0,1 0 0 0 0,-31 0 0 0 0,0 0 0 0 0,-91 0 0 0 0,60 0 0 0 0,-59 0 0 0 0,59 0 0 0 0,-29 0 0 0 0,60 0 0 0 0,-30 0 0 0 0,-1 0 0 0 0,-59 0 0 0 0,-31 0-16383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19771 4974 16383 0 0,'60'31'0'0'0,"-60"29"0"0"0,0-30 0 0 0,0 31 0 0 0,30-1 0 0 0,-30-30 0 0 0,31 1 0 0 0,-31-1 0 0 0,0 0 0 0 0,0 0 0 0 0,0-60 0 0 0,0 0 0 0 0,0-31 0 0 0,0 31 0 0 0,0-30 0 0 0,0 30 0 0 0,0-1 0 0 0,0 1 0 0 0,0-30 0 0 0,0 29 0 0 0,121-29 0 0 0,-31 60 0 0 0,62 0 0 0 0,-32 0 0 0 0,-29 0 0 0 0,-61 0 0 0 0,-30 60 0 0 0,-30 1 0 0 0,-61 60 0 0 0,61-61 0 0 0,0-30 0 0 0,-61 31 0 0 0,61-31 0 0 0,-61 0 0 0 0,91 1 0 0 0,0-31-16383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20177 5139 16383 0 0,'91'-30'0'0'0,"-91"-1"0"0"0,30 31 0 0 0,31 0 0 0 0,-1-30 0 0 0,1 30 0 0 0,-61-30 0 0 0,30 0 0 0 0,0-1 0 0 0,0 1 0 0 0,-30 0 0 0 0,0 30-16383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5496 7283 16383 0 0,'30'-30'0'0'0,"-30"0"0"0"0,61 0 0 0 0,-61-1 0 0 0,0 1 0 0 0,0 30-16383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20431 4863 16383 0 0,'0'30'0'0'0,"0"31"0"0"0,0 29 0 0 0,0-29 0 0 0,0-31 0 0 0,0 0 0 0 0,0 31 0 0 0,0-31 0 0 0,0-30-16383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20617 4694 16383 0 0,'0'30'0'0'0,"0"61"0"0"0,0-1 0 0 0,0-29 0 0 0,0 60 0 0 0,0-91 0 0 0,0 31 0 0 0,0 29 0 0 0,0-29 0 0 0,0-31 0 0 0,0 0 0 0 0,0 0 0 0 0,0 1 0 0 0,0-1 0 0 0,0-30-16383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20719 4865 16383 0 0,'60'0'0'0'0,"-29"0"0"0"0,-1 0 0 0 0,-30 31 0 0 0,-30 29 0 0 0,30-30 0 0 0,0 1 0 0 0,0 29 0 0 0,0-30 0 0 0,0 1 0 0 0,0-62 0 0 0,0 1 0 0 0,0-30 0 0 0,0 29 0 0 0,0 1 0 0 0,30-30 0 0 0,0 29 0 0 0,0-29 0 0 0,1 60 0 0 0,-31-30 0 0 0,30 0 0 0 0,30 30 0 0 0,-29 0 0 0 0,-1 0 0 0 0,0 0 0 0 0,0 30 0 0 0,-30 30 0 0 0,0-30 0 0 0,0 1 0 0 0,0-1 0 0 0,-30 30 0 0 0,0-60 0 0 0,30 31 0 0 0,-30-1 0 0 0,-31 30 0 0 0,31-29 0 0 0,0-31 0 0 0,60 0 0 0 0,0 0 0 0 0,0 0 0 0 0,31 30 0 0 0,-31-30 0 0 0,0 0 0 0 0,-30 30 0 0 0,0 0 0 0 0,0 1 0 0 0,0 29 0 0 0,0 1 0 0 0,0-31 0 0 0,-60 60 0 0 0,-1-29 0 0 0,31-31 0 0 0,0-30 0 0 0,30 30 0 0 0,-30-30 0 0 0,-1 0 0 0 0,122 0 0 0 0,91 0 0 0 0,-1-60 0 0 0,-30 60 0 0 0,-30 0 0 0 0,-91-30 0 0 0,-30 30-16383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21329 4728 16383 0 0,'60'0'0'0'0,"-30"0"0"0"0,1 0 0 0 0,-1 0 0 0 0,0 0 0 0 0,0 0 0 0 0,0 0 0 0 0,-30 90 0 0 0,0 1 0 0 0,-30 0 0 0 0,30-31 0 0 0,-30-30 0 0 0,30 1 0 0 0,0 29 0 0 0,0-30 0 0 0,91 1 0 0 0,60-31 0 0 0,-60 0 0 0 0,-31 0 0 0 0,-30 30 0 0 0,1-30 0 0 0,-31-30 0 0 0,0 30-16383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21735 4592 16383 0 0,'0'91'0'0'0,"0"30"0"0"0,0-31 0 0 0,0 1 0 0 0,0 30 0 0 0,0-91 0 0 0,0 91 0 0 0,0-30 0 0 0,0-61 0 0 0,0 1 0 0 0,0 59 0 0 0,0-60 0 0 0,0 31 0 0 0,0-61-16383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20007 5761 16383 0 0,'-61'30'0'0'0,"-30"30"0"0"0,91-30 0 0 0,0 31 0 0 0,0-31 0 0 0,31-30 0 0 0,59-30 0 0 0,-59 30 0 0 0,-1 0 0 0 0,30 0 0 0 0,-60-30 0 0 0,31 30 0 0 0,-1 0 0 0 0,30 30 0 0 0,-30 0 0 0 0,-30 0 0 0 0,0 31 0 0 0,31-31 0 0 0,-31-60 0 0 0,0 30-16383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20109 5638 16383 0 0,'0'-30'0'0'0,"31"30"0"0"0,-1 0 0 0 0,0 0 0 0 0,61 182 0 0 0,-91-152 0 0 0,0 30 0 0 0,0-30 0 0 0,0 31 0 0 0,30-31 0 0 0,-30 0 0 0 0,0 1 0 0 0,0-1 0 0 0,0-60 0 0 0,30-31 0 0 0,61 31 0 0 0,-91 0 0 0 0,60-1 0 0 0,31 1 0 0 0,-91 30-16383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20414 5557 16383 0 0,'0'61'0'0'0,"0"-31"0"0"0,0 0 0 0 0,30 0 0 0 0,1-30 0 0 0,-1 0 0 0 0,0 0 0 0 0,0 0 0 0 0,-30-30 0 0 0,0 0 0 0 0,0-30 0 0 0,0 29 0 0 0,0 31-16383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20448 5659 16383 0 0,'30'30'0'0'0,"-30"0"0"0"0,31 91 0 0 0,-1-121 0 0 0,-30 31 0 0 0,0 29 0 0 0,30 1 0 0 0,0-31 0 0 0,31-30 0 0 0,-31-30 0 0 0,-30 30-16383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20944 5744 16383 0 0,'0'60'0'0'0,"0"-30"0"0"0,0 1 0 0 0,0 29 0 0 0,0-30 0 0 0,0 31 0 0 0,-91-31 0 0 0,-30 0 0 0 0,0 31 0 0 0,-30-31 0 0 0,91 0 0 0 0,-1 0 0 0 0,1 31 0 0 0,120-61 0 0 0,61-61 0 0 0,61-60 0 0 0,-31 91 0 0 0,30-30 0 0 0,-120-1 0 0 0,-31 61 0 0 0,0 0 0 0 0,0 0 0 0 0,-60 30 0 0 0,-30 1 0 0 0,60-31-16383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5964 9488 16383 0 0,'-60'0'0'0'0,"-1"-60"0"0"0,-90-122 0 0 0,121 61 0 0 0,-61 31 0 0 0,30-1 0 0 0,-29-60 0 0 0,59 30 0 0 0,-89 0 0 0 0,89 0 0 0 0,-29-61 0 0 0,-1 31 0 0 0,31 61 0 0 0,0 29 0 0 0,0-60 0 0 0,-31-30 0 0 0,31 60 0 0 0,0 1 0 0 0,-1-62 0 0 0,31 62 0 0 0,-60-31 0 0 0,30 90 0 0 0,30-59 0 0 0,-31-1 0 0 0,1 31 0 0 0,30-1 0 0 0,-60-60 0 0 0,30 30 0 0 0,30 61 0 0 0,0-121 0 0 0,-31 60 0 0 0,1 1 0 0 0,-30-31 0 0 0,60 0 0 0 0,-61 0 0 0 0,61 60 0 0 0,0-60 0 0 0,-60 0 0 0 0,60 91 0 0 0,0-61 0 0 0,0 31 0 0 0,-31 30 0 0 0,31-31 0 0 0,0-30 0 0 0,0 61 0 0 0,0 0 0 0 0,0 30-16383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20651 6142 16383 0 0,'0'30'0'0'0,"61"-30"0"0"0,-1 0 0 0 0,-30 0 0 0 0,31 0 0 0 0,-1-30 0 0 0,-60-31 0 0 0,0 1 0 0 0,0 29 0 0 0,-60 1 0 0 0,30 0 0 0 0,30 30-16383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20973 5503 16383 0 0,'0'-30'0'0'0,"60"30"0"0"0,-29 60 0 0 0,-1-30 0 0 0,30 1 0 0 0,-29-31 0 0 0,-1 0 0 0 0,-30 0-16383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20905 5880 16383 0 0,'30'0'0'0'0,"182"-90"0"0"0,-91 59 0 0 0,0-29 0 0 0,0-1 0 0 0,-61 31 0 0 0,-60 30-16383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21142 5727 16383 0 0,'0'30'0'0'0,"0"0"0"0"0,61-30 0 0 0,-31 0 0 0 0,0 0 0 0 0,-60 0 0 0 0,30 0-16383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21278 5445 16383 0 0,'60'0'0'0'0,"-29"0"0"0"0,-1 0 0 0 0,0 0 0 0 0,0 0 0 0 0,-30 30 0 0 0,0 61 0 0 0,-30-1 0 0 0,0-59 0 0 0,0 29 0 0 0,-1-30 0 0 0,1 31 0 0 0,30-31 0 0 0,0 0 0 0 0,0 1 0 0 0,0-1 0 0 0,0 0 0 0 0,0 0 0 0 0,30 1 0 0 0,1-31 0 0 0,-1 0 0 0 0,30 0 0 0 0,-30 0 0 0 0,-30-61 0 0 0,0 1 0 0 0,0-1 0 0 0,0 1 0 0 0,0-31 0 0 0,0 61 0 0 0,0-31 0 0 0,0 1 0 0 0,0-31 0 0 0,61 31 0 0 0,-31 60 0 0 0,31 0 0 0 0,29-61 0 0 0,-29 61 0 0 0,-61 0-16383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21481 5520 16383 0 0,'30'30'0'0'0,"0"-30"0"0"0,1 0 0 0 0,29 0 0 0 0,-30 0 0 0 0,-30-30 0 0 0,0 0 0 0 0,0 30-16383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21764 5350 16383 0 0,'30'-30'0'0'0,"0"30"0"0"0,-30 30 0 0 0,0 61 0 0 0,0-30 0 0 0,0-1 0 0 0,0 1 0 0 0,0-1 0 0 0,0-30 0 0 0,0 1 0 0 0,0-1 0 0 0,0 30 0 0 0,-90-29 0 0 0,29-1 0 0 0,-29 30 0 0 0,90-60-16383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21566 5733 16383 0 0,'30'0'0'0'0,"91"-31"0"0"0,-61 1 0 0 0,31 0 0 0 0,-61 30 0 0 0,-30 60 0 0 0,0 61 0 0 0,0-30 0 0 0,0-61 0 0 0,-90 31 0 0 0,90-61-16383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6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6156 3966 16383 0 0,'31'0'0'0'0,"120"0"0"0"0,-30 0 0 0 0,30 0 0 0 0,-30 0 0 0 0,-61 0 0 0 0,61 0 0 0 0,-30 0 0 0 0,0 0 0 0 0,-31 0 0 0 0,91 0 0 0 0,61 0 0 0 0,0 0 0 0 0,120 0 0 0 0,-29 0 0 0 0,-31 30 0 0 0,-60 0 0 0 0,90 0 0 0 0,-181-30 0 0 0,-30 31 0 0 0,-61-1 0 0 0,0-30 0 0 0,0 0 0 0 0,31 0 0 0 0,-31 0 0 0 0,61 0 0 0 0,-1 0 0 0 0,31 0 0 0 0,-30 0 0 0 0,30 0 0 0 0,-30 0 0 0 0,30 0 0 0 0,-61 0 0 0 0,1 0 0 0 0,-31 0 0 0 0,30 0 0 0 0,1 0 0 0 0,-31 0 0 0 0,61 0 0 0 0,-61 0 0 0 0,31 0 0 0 0,59 0 0 0 0,-89 0 0 0 0,90 0 0 0 0,0 0 0 0 0,0 0 0 0 0,-61 0 0 0 0,31 0 0 0 0,30 0 0 0 0,-61 0 0 0 0,61 0 0 0 0,-30 0 0 0 0,-31 0 0 0 0,61 0 0 0 0,30 0 0 0 0,-30 0 0 0 0,61 0 0 0 0,-31 0 0 0 0,30 0 0 0 0,1 0 0 0 0,30 0 0 0 0,-1 0 0 0 0,-60 0 0 0 0,1 0 0 0 0,59 0 0 0 0,1 0 0 0 0,90 0 0 0 0,1 0 0 0 0,-1 0 0 0 0,-90 0 0 0 0,120 0 0 0 0,-120 0 0 0 0,90 60 0 0 0,-29-30 0 0 0,-62 1 0 0 0,61 29 0 0 0,-120-60 0 0 0,-1 0 0 0 0,0 0 0 0 0,-60 0 0 0 0,60 0 0 0 0,-30 0 0 0 0,60 61 0 0 0,61-61 0 0 0,-30 0 0 0 0,60 60 0 0 0,91 31 0 0 0,-212-91 0 0 0,61 30 0 0 0,-31 0 0 0 0,-90-30 0 0 0,30 0 0 0 0,-91 0 0 0 0,61 0 0 0 0,-61 0 0 0 0,61 0 0 0 0,60 0 0 0 0,0 0 0 0 0,-30 31 0 0 0,91-31 0 0 0,-61 0 0 0 0,0 0 0 0 0,-30 0 0 0 0,-91 0 0 0 0,-30 0-16383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6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4751 4778 16383 0 0,'91'0'0'0'0,"-61"0"0"0"0,91 0 0 0 0,-61 0 0 0 0,31 0 0 0 0,-61 0 0 0 0,31 0 0 0 0,-31 0 0 0 0,0 0 0 0 0,31 0 0 0 0,-31 0 0 0 0,30 0 0 0 0,1 0 0 0 0,30 0 0 0 0,-31 0 0 0 0,-30 0 0 0 0,0 0 0 0 0,31 0 0 0 0,-1 0 0 0 0,1 0 0 0 0,60 0 0 0 0,-61 0 0 0 0,1 0 0 0 0,60 0 0 0 0,-31 0 0 0 0,1 0 0 0 0,30 0 0 0 0,0 0 0 0 0,-60 0 0 0 0,29 0 0 0 0,1 0 0 0 0,-31 0 0 0 0,31 0 0 0 0,-30 0 0 0 0,29 0 0 0 0,1 0 0 0 0,0 0 0 0 0,-31 0 0 0 0,1 0 0 0 0,29 0 0 0 0,-29 0 0 0 0,-1 0 0 0 0,-29 0 0 0 0,59 0 0 0 0,1 0 0 0 0,-30 0 0 0 0,90 0 0 0 0,-30 0 0 0 0,0 0 0 0 0,-31 0 0 0 0,1 0 0 0 0,30 0 0 0 0,-60 0 0 0 0,-1 0 0 0 0,-30 0 0 0 0,31 0 0 0 0,-1 0 0 0 0,61 0 0 0 0,-91 0 0 0 0,91 0 0 0 0,0 0 0 0 0,-60 0 0 0 0,-1 0 0 0 0,1 0 0 0 0,-1 0 0 0 0,-30 0 0 0 0,1 0 0 0 0,-1 0 0 0 0,0 0 0 0 0,0 0 0 0 0,1 0 0 0 0,-1 0 0 0 0,30 0 0 0 0,61 0 0 0 0,-30 0 0 0 0,-61 0 0 0 0,0 0 0 0 0,1 0 0 0 0,-1 0 0 0 0,0 0 0 0 0,31 0 0 0 0,-1 0 0 0 0,1 0 0 0 0,-1 0 0 0 0,61 0 0 0 0,-60 0 0 0 0,29 0 0 0 0,31 0 0 0 0,0 0 0 0 0,-30 0 0 0 0,-31 0 0 0 0,31 0 0 0 0,-61 0 0 0 0,61 0 0 0 0,-61 0 0 0 0,61 0 0 0 0,-31 0 0 0 0,1 0 0 0 0,30 0 0 0 0,30 0 0 0 0,0 0 0 0 0,-1 0 0 0 0,1 0 0 0 0,-60 0 0 0 0,-1 0 0 0 0,1 0 0 0 0,-31 0 0 0 0,31 0 0 0 0,-1 0 0 0 0,1 0 0 0 0,-1 0 0 0 0,61 0 0 0 0,30 0 0 0 0,-30 0 0 0 0,30 0 0 0 0,31 0 0 0 0,-31 0 0 0 0,30 0 0 0 0,-29 0 0 0 0,-32 0 0 0 0,1 0 0 0 0,0 0 0 0 0,31 0 0 0 0,-62 0 0 0 0,61 0 0 0 0,-60 0 0 0 0,0 0 0 0 0,-31 0 0 0 0,-29 0 0 0 0,59 0 0 0 0,31 0 0 0 0,0 0 0 0 0,30 0 0 0 0,1 0 0 0 0,-1 61 0 0 0,30-31 0 0 0,1-30 0 0 0,-61 0 0 0 0,-31 0 0 0 0,-29 0 0 0 0,30 0 0 0 0,-1 0 0 0 0,-29 0 0 0 0,29 0 0 0 0,1 0 0 0 0,60 0 0 0 0,-30 0 0 0 0,30 0 0 0 0,-60 0 0 0 0,121 0 0 0 0,-121 0 0 0 0,120 0 0 0 0,-60 0 0 0 0,61 0 0 0 0,-30 0 0 0 0,59 61 0 0 0,-89-31 0 0 0,-1-30 0 0 0,121 30 0 0 0,-121-30 0 0 0,61 61 0 0 0,-91-61 0 0 0,30 0 0 0 0,0 0 0 0 0,0 0 0 0 0,61 60 0 0 0,-61-60 0 0 0,61 0 0 0 0,-61 0 0 0 0,-30 0 0 0 0,0 0 0 0 0,30 0 0 0 0,-90 0 0 0 0,60 0 0 0 0,0 0 0 0 0,-91 0 0 0 0,91 0 0 0 0,-31 0 0 0 0,1 0 0 0 0,0 0 0 0 0,30 0 0 0 0,-61 0 0 0 0,31 0 0 0 0,0 0 0 0 0,-31 0 0 0 0,31 0 0 0 0,30 0 0 0 0,-61 0 0 0 0,31 0 0 0 0,30 0 0 0 0,-30 0 0 0 0,60 0 0 0 0,0 0 0 0 0,0 0 0 0 0,152 0 0 0 0,-152 0 0 0 0,61 0 0 0 0,-61 0 0 0 0,0 0 0 0 0,-30 0 0 0 0,0 0 0 0 0,-91 0 0 0 0,0 0 0 0 0,-30 0-16383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3803 4795 16383 0 0,'0'61'0'0'0,"0"-1"0"0"0,0 31 0 0 0,60-31 0 0 0,-60-29 0 0 0,30-1 0 0 0,1 0 0 0 0,29-30 0 0 0,-30-30 0 0 0,-30 0 0 0 0,0-1 0 0 0,30 1 0 0 0,1 0 0 0 0,-1 0 0 0 0,-30-1 0 0 0,0 31-16383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6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10316 5507 16383 0 0,'0'30'0'0'0,"0"30"0"0"0,0 31 0 0 0,0 30 0 0 0,0-30 0 0 0,-30-31 0 0 0,30 1 0 0 0,-61 29 0 0 0,31-29 0 0 0,30-1 0 0 0,-30 61 0 0 0,30-30 0 0 0,-31 30 0 0 0,1 91 0 0 0,0-122 0 0 0,0 31 0 0 0,30 30 0 0 0,0-30 0 0 0,-31-30 0 0 0,31 30 0 0 0,0 30 0 0 0,0-60 0 0 0,0 121 0 0 0,0-91 0 0 0,0-1 0 0 0,0 62 0 0 0,0-31 0 0 0,0 0 0 0 0,0 0 0 0 0,0 1 0 0 0,0-1 0 0 0,0 30 0 0 0,0-30 0 0 0,-30 1 0 0 0,30-1 0 0 0,0 0 0 0 0,0 61 0 0 0,0-61 0 0 0,0 30 0 0 0,0-90 0 0 0,0 30 0 0 0,0 30 0 0 0,0-121 0 0 0,0 61 0 0 0,0-30 0 0 0,30 60 0 0 0,31-91 0 0 0,-61 30 0 0 0,0-29 0 0 0,0-1 0 0 0,0 30 0 0 0,0-30 0 0 0,0 1 0 0 0,0 59 0 0 0,0-59 0 0 0,0 29 0 0 0,30 31 0 0 0,-30-31 0 0 0,0-29 0 0 0,30 59 0 0 0,-30-59 0 0 0,0-1 0 0 0,0 0 0 0 0,0 0 0 0 0,0 0 0 0 0,0 61 0 0 0,0-91-16383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6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10006 9266 16383 0 0,'0'30'0'0'0,"-30"0"0"0"0,30 0 0 0 0,-30-30 0 0 0,30 91 0 0 0,-30-61 0 0 0,30 31 0 0 0,0-31 0 0 0,0 0 0 0 0,0 1 0 0 0,0-1 0 0 0,0 30 0 0 0,60-60 0 0 0,-30 0 0 0 0,0 0 0 0 0,31 0 0 0 0,-31 0 0 0 0,0 0 0 0 0,1 0 0 0 0,29 0 0 0 0,-30 0 0 0 0,1 0 0 0 0,-1 0 0 0 0,30-60 0 0 0,1 30 0 0 0,-61-31 0 0 0,-30 31 0 0 0,30 0 0 0 0,-61 30 0 0 0,1-61 0 0 0,-31 31 0 0 0,61 0 0 0 0,-31-1 0 0 0,31 31 0 0 0,0-30 0 0 0,-1 0 0 0 0,1 30 0 0 0,0-30 0 0 0,30 30-16383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6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10774 9283 16383 0 0,'-30'0'0'0'0,"0"30"0"0"0,0 30 0 0 0,-31 31 0 0 0,31-61 0 0 0,30 1 0 0 0,0-1 0 0 0,0 0 0 0 0,0 0 0 0 0,0 0 0 0 0,0 31 0 0 0,0-31 0 0 0,0 31 0 0 0,30-31 0 0 0,0-30 0 0 0,-30 30 0 0 0,31 0 0 0 0,-1 1 0 0 0,0-1 0 0 0,-30-30-16383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6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10678 9851 16383 0 0,'0'-30'0'0'0,"30"0"0"0"0,-30-1 0 0 0,60-29 0 0 0,-60 30 0 0 0,0-1 0 0 0,0 1 0 0 0,30-30 0 0 0,1-1 0 0 0,-31 31 0 0 0,30 0 0 0 0,-30 0 0 0 0,30-1 0 0 0,0 31 0 0 0,-30 31 0 0 0,31-1 0 0 0,-31 0 0 0 0,30 61 0 0 0,-30-61 0 0 0,30 61 0 0 0,0-61 0 0 0,-30 30 0 0 0,0-120 0 0 0,0 30 0 0 0,0-1 0 0 0,61 1 0 0 0,-61 0 0 0 0,0 30-16383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11050 9232 16383 0 0,'30'0'0'0'0,"1"30"0"0"0,29 61 0 0 0,-30-61 0 0 0,0 31 0 0 0,-30-31 0 0 0,61 30 0 0 0,-61-30 0 0 0,0 1 0 0 0,0-1 0 0 0,0 0 0 0 0,0 0 0 0 0,0 31 0 0 0,-30-1 0 0 0,-1-29 0 0 0,1-31 0 0 0,30 0-16383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6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10509 2850 16383 0 0,'-30'0'0'0'0,"0"0"0"0"0,-31 0 0 0 0,1 61 0 0 0,30-61 0 0 0,-31 60 0 0 0,61-29 0 0 0,0 29 0 0 0,0 1 0 0 0,0-31 0 0 0,0 60 0 0 0,0 1 0 0 0,0-30 0 0 0,0 60 0 0 0,0-61 0 0 0,30 31 0 0 0,31-61 0 0 0,30 0 0 0 0,-31 1 0 0 0,91 29 0 0 0,-90-60 0 0 0,-31 0 0 0 0,91 30 0 0 0,-91-30 0 0 0,31 0 0 0 0,-31 0 0 0 0,0-90 0 0 0,-30 29 0 0 0,0-60 0 0 0,30 30 0 0 0,-30 31 0 0 0,0-31 0 0 0,0 31 0 0 0,0-31 0 0 0,0 0 0 0 0,0 31 0 0 0,0-1 0 0 0,0 31 0 0 0,0 0 0 0 0,0 0 0 0 0,-60-31 0 0 0,-1 31 0 0 0,31 30 0 0 0,-91-30 0 0 0,31 30 0 0 0,-31-31 0 0 0,90 31 0 0 0,31 0-16383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6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11166 2679 16383 0 0,'-30'30'0'0'0,"-31"30"0"0"0,1 1 0 0 0,30-31 0 0 0,-31 91 0 0 0,31-61 0 0 0,30 31 0 0 0,-30 0 0 0 0,30-61 0 0 0,0 91 0 0 0,0-60 0 0 0,0-31 0 0 0,0 30 0 0 0,30 1 0 0 0,0-31 0 0 0,31 0 0 0 0,29 0 0 0 0,1 1 0 0 0,-30 29 0 0 0,29-30 0 0 0,1 1 0 0 0,-30-1 0 0 0,-31 0 0 0 0,0-30 0 0 0,-30 0-16383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6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11348 2780 16383 0 0,'0'61'0'0'0,"0"60"0"0"0,0-31 0 0 0,0 62 0 0 0,-31-31 0 0 0,31-31 0 0 0,-30 1 0 0 0,30-31 0 0 0,0-29 0 0 0,0 29 0 0 0,0-60-16383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6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11440 2560 16383 0 0,'60'0'0'0'0,"-30"30"0"0"0,31 61 0 0 0,-31-91 0 0 0,0 61 0 0 0,61 29 0 0 0,-61-60 0 0 0,61 61 0 0 0,-61-30 0 0 0,0 29 0 0 0,-30-59 0 0 0,0 59 0 0 0,0 1 0 0 0,0-61 0 0 0,0 61 0 0 0,-30 30 0 0 0,0-61 0 0 0,-31 1 0 0 0,1 30 0 0 0,-1-31 0 0 0,1 31 0 0 0,30 0 0 0 0,-1-61 0 0 0,1-30 0 0 0,30 0-16383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7:49:55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22157 8111 16383 0 0,'0'0'-16383'0'0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3972 4491 16383 0 0,'0'30'0'0'0,"0"0"0"0"0,30 91 0 0 0,61 91 0 0 0,-61-91 0 0 0,-30 0 0 0 0,61 30 0 0 0,-61-91 0 0 0,60 61 0 0 0,-60-30 0 0 0,0-61 0 0 0,30 0 0 0 0,-30 1 0 0 0,0-62 0 0 0,0 1 0 0 0,0-61 0 0 0,0 31 0 0 0,0-1 0 0 0,0 1 0 0 0,0 30 0 0 0,0-1 0 0 0,31 1 0 0 0,-1 0 0 0 0,0-30 0 0 0,0 29 0 0 0,61-29 0 0 0,-91 30 0 0 0,60-31 0 0 0,-29 61 0 0 0,-31-30 0 0 0,30 30 0 0 0,-30 0-16383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14928 5642 16383 0 0,'30'0'0'0'0,"0"0"0"0"0,1 0 0 0 0,-1 0 0 0 0,60 0 0 0 0,-59 0 0 0 0,59 0 0 0 0,-29 0 0 0 0,30 0 0 0 0,-31 0 0 0 0,31 0 0 0 0,0 0 0 0 0,-1 0 0 0 0,1 0 0 0 0,30 0 0 0 0,-30 0 0 0 0,-31 0 0 0 0,61 0 0 0 0,-30 0 0 0 0,-31 0 0 0 0,91 0 0 0 0,-60 0 0 0 0,-61 0 0 0 0,91 0 0 0 0,-90 0 0 0 0,-1 0 0 0 0,30 0 0 0 0,-29 0 0 0 0,59 0 0 0 0,-60 0 0 0 0,31 0 0 0 0,-1 0 0 0 0,1 0 0 0 0,-31 0 0 0 0,61 0 0 0 0,-61 0 0 0 0,91 0 0 0 0,-60 0 0 0 0,-1 0 0 0 0,-30 0 0 0 0,31 0 0 0 0,-31 0 0 0 0,30 0 0 0 0,1 0 0 0 0,-31 0 0 0 0,31 0 0 0 0,29 0 0 0 0,1 0 0 0 0,-61 0 0 0 0,91 0 0 0 0,0 0 0 0 0,-91 0 0 0 0,91 0 0 0 0,0 0 0 0 0,0 0 0 0 0,61 30 0 0 0,-1 0 0 0 0,-90-30 0 0 0,0 0 0 0 0,60 61 0 0 0,-30-61 0 0 0,30 30 0 0 0,-30-30 0 0 0,30 30 0 0 0,-90-30 0 0 0,90 0 0 0 0,-61 0 0 0 0,31 0 0 0 0,0 31 0 0 0,-30-31 0 0 0,0 0 0 0 0,30 0 0 0 0,-61 0 0 0 0,31 0 0 0 0,0 0 0 0 0,-1 0 0 0 0,1 0 0 0 0,30 0 0 0 0,-61 0 0 0 0,1 0 0 0 0,-31 0 0 0 0,0 0 0 0 0,-30 0-16383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21.8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4886 6346 16383 0 0,'31'0'0'0'0,"29"0"0"0"0,-30 0 0 0 0,1 0 0 0 0,-1 0 0 0 0,30 0 0 0 0,-30 0 0 0 0,31 0 0 0 0,-1 0 0 0 0,1 0 0 0 0,-1 0 0 0 0,31 0 0 0 0,0 0 0 0 0,-61 0 0 0 0,0 0 0 0 0,31 0 0 0 0,-1-30 0 0 0,-30 30 0 0 0,31 0 0 0 0,-31 0 0 0 0,0-31 0 0 0,1 31 0 0 0,-1 0 0 0 0,0 0 0 0 0,31 0 0 0 0,-1 0 0 0 0,1 0 0 0 0,60 0 0 0 0,-91 0 0 0 0,0 0 0 0 0,61 0 0 0 0,-31 0 0 0 0,-30 0 0 0 0,31 0 0 0 0,30 0 0 0 0,-61 0 0 0 0,61 0 0 0 0,-1 0 0 0 0,1 0 0 0 0,60 0 0 0 0,-30 0 0 0 0,0 0 0 0 0,-91 0 0 0 0,91 0 0 0 0,-60 0 0 0 0,-1 0 0 0 0,61 0 0 0 0,-60 0 0 0 0,-1 0 0 0 0,31 0 0 0 0,30 0 0 0 0,-30 0 0 0 0,-1 0 0 0 0,1 0 0 0 0,30 0 0 0 0,-30 0 0 0 0,-31 0 0 0 0,61 0 0 0 0,-30 0 0 0 0,-1 0 0 0 0,31 0 0 0 0,0 0 0 0 0,-30 0 0 0 0,0 0 0 0 0,30 0 0 0 0,-31 0 0 0 0,-29 0 0 0 0,60 0 0 0 0,-30 0 0 0 0,30 0 0 0 0,-31 0 0 0 0,61 0 0 0 0,1 0 0 0 0,-1 0 0 0 0,-30 0 0 0 0,30 0 0 0 0,0 0 0 0 0,-30 0 0 0 0,-91 0 0 0 0,61 0 0 0 0,0 0 0 0 0,-31 0 0 0 0,-29 0 0 0 0,59 0 0 0 0,1 0 0 0 0,-31 0 0 0 0,31 0 0 0 0,-30 0 0 0 0,29 0 0 0 0,1 0 0 0 0,-30 0 0 0 0,29 0 0 0 0,-29 0 0 0 0,-1 0 0 0 0,1 0 0 0 0,-31 0 0 0 0,61 0 0 0 0,-1 0 0 0 0,31 0 0 0 0,-90 0 0 0 0,89 0 0 0 0,1 0 0 0 0,-90 0 0 0 0,-1 0 0 0 0,61 0 0 0 0,-61 0 0 0 0,0 0 0 0 0,31 0 0 0 0,29 0 0 0 0,-59 0 0 0 0,89 0 0 0 0,32 0 0 0 0,-1 0 0 0 0,-30 0 0 0 0,30 31 0 0 0,-30-31 0 0 0,-30 0 0 0 0,-1 30 0 0 0,-59-30 0 0 0,59 0 0 0 0,-59 0 0 0 0,-1 0 0 0 0,30 0 0 0 0,1 0 0 0 0,-1 0 0 0 0,91 0 0 0 0,-30 0 0 0 0,-30 0 0 0 0,60 0 0 0 0,-60 0 0 0 0,30 30 0 0 0,30-30 0 0 0,-30 0 0 0 0,-30 0 0 0 0,30 0 0 0 0,-91 30 0 0 0,61-30 0 0 0,-61 0 0 0 0,61 0 0 0 0,30 0 0 0 0,-31 0 0 0 0,62 0 0 0 0,29 0 0 0 0,0 0 0 0 0,31 0 0 0 0,0 0 0 0 0,30 0 0 0 0,-31 0 0 0 0,1 0 0 0 0,-61 0 0 0 0,61 61 0 0 0,-31-1 0 0 0,-90-60 0 0 0,90 31 0 0 0,-90-31 0 0 0,-30 0 0 0 0,29 0 0 0 0,1 0 0 0 0,0 0 0 0 0,30 0 0 0 0,-31 0 0 0 0,62 0 0 0 0,29 0 0 0 0,-30 0 0 0 0,0 0 0 0 0,-30 0 0 0 0,31 0 0 0 0,-92 0 0 0 0,61 0 0 0 0,30 0 0 0 0,-30 0 0 0 0,0 0 0 0 0,30 0 0 0 0,0 30 0 0 0,31 30 0 0 0,-31-60 0 0 0,61 31 0 0 0,-1-1 0 0 0,-59-30 0 0 0,-1 0 0 0 0,0 0 0 0 0,0 0 0 0 0,31 0 0 0 0,-92 0 0 0 0,31 0 0 0 0,-60 0 0 0 0,-1 0 0 0 0,-30 0 0 0 0,1 0 0 0 0,29 0 0 0 0,1 0 0 0 0,-1 0 0 0 0,31 0 0 0 0,30 0 0 0 0,-31 0 0 0 0,62 0 0 0 0,-1 0 0 0 0,30 0 0 0 0,-30 0 0 0 0,-30 0 0 0 0,31 0 0 0 0,-92 0 0 0 0,91 0 0 0 0,-60 0 0 0 0,30 0 0 0 0,-91 0 0 0 0,61 0 0 0 0,0 0 0 0 0,-1 0 0 0 0,31 0 0 0 0,30 0 0 0 0,1 0 0 0 0,-31 0 0 0 0,60 0 0 0 0,-30 0 0 0 0,-30 0 0 0 0,-30 0 0 0 0,-31 0 0 0 0,-29 0 0 0 0,-1 0 0 0 0,0 0 0 0 0,0 0 0 0 0,1 0 0 0 0,-1 0 0 0 0,-30 0-16383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1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14098 5507 16383 0 0,'61'0'0'0'0,"29"60"0"0"0,1 61 0 0 0,-31 0 0 0 0,1-30 0 0 0,-1 60 0 0 0,1 30 0 0 0,-1-30 0 0 0,-29-60 0 0 0,-31 60 0 0 0,0 1 0 0 0,0-1 0 0 0,0-30 0 0 0,0 30 0 0 0,-91 0 0 0 0,61-121 0 0 0,-1 31 0 0 0,1-1 0 0 0,0-30 0 0 0,0-30 0 0 0,30 0-16383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1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10582 5523 16383 0 0,'-30'0'0'0'0,"-61"0"0"0"0,61 31 0 0 0,-31 59 0 0 0,1-29 0 0 0,-1 60 0 0 0,31 0 0 0 0,-91 60 0 0 0,91-60 0 0 0,30-30 0 0 0,0 60 0 0 0,0 0 0 0 0,0-30 0 0 0,0-30 0 0 0,0 30 0 0 0,0-30 0 0 0,0 30 0 0 0,0-61 0 0 0,0 0 0 0 0,30 61 0 0 0,-30-90 0 0 0,30 59 0 0 0,-30-59 0 0 0,31-1 0 0 0,-31 0 0 0 0,30 0 0 0 0,-30-30-16383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1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10538 7951 16383 0 0,'-30'-30'0'0'0,"60"30"0"0"0,152-61 0 0 0,-61 61 0 0 0,0 0 0 0 0,30 0 0 0 0,-91 0 0 0 0,31 0 0 0 0,0 0 0 0 0,30 0 0 0 0,-30 0 0 0 0,-61 0 0 0 0,60 0 0 0 0,1 0 0 0 0,-30 0 0 0 0,90 0 0 0 0,-91 0 0 0 0,61 0 0 0 0,-30 0 0 0 0,30 0 0 0 0,-30 0 0 0 0,-31 0 0 0 0,61 0 0 0 0,-60 0 0 0 0,29 0 0 0 0,-29 0 0 0 0,60 0 0 0 0,0 0 0 0 0,-31 0 0 0 0,62 0 0 0 0,29 0 0 0 0,61 0 0 0 0,-30 0 0 0 0,29 0 0 0 0,32 0 0 0 0,29 0 0 0 0,-60 0 0 0 0,0 0 0 0 0,30 0 0 0 0,-30 0 0 0 0,30 0 0 0 0,-30 0 0 0 0,60 0 0 0 0,-60 0 0 0 0,-60 0 0 0 0,60 0 0 0 0,-1 0 0 0 0,-59 0 0 0 0,60 0 0 0 0,0 0 0 0 0,-31 0 0 0 0,1 0 0 0 0,0 0 0 0 0,-61 0 0 0 0,-30 0 0 0 0,-61 0 0 0 0,-29 0 0 0 0,-1 0 0 0 0,-30 0-16383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1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7325 8741 16383 0 0,'60'0'0'0'0,"-30"0"0"0"0,1 0 0 0 0,90 0 0 0 0,-61 0 0 0 0,31 0 0 0 0,60 0 0 0 0,121 0 0 0 0,-90 0 0 0 0,29 0 0 0 0,1 0 0 0 0,60 90 0 0 0,-60-59 0 0 0,-61-31 0 0 0,-30 0 0 0 0,-91 0 0 0 0,0 30 0 0 0,-30-30-16383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1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4598 9486 16383 0 0,'61'0'0'0'0,"90"0"0"0"0,-30 0 0 0 0,61 0 0 0 0,-92 0 0 0 0,31 0 0 0 0,0 0 0 0 0,-30 0 0 0 0,-31 0 0 0 0,61 0 0 0 0,-90 0 0 0 0,89 0 0 0 0,32 0 0 0 0,-31 0 0 0 0,30 0 0 0 0,30 0 0 0 0,31 0 0 0 0,60 0 0 0 0,-91 0 0 0 0,1 0 0 0 0,-31 0 0 0 0,0 0 0 0 0,0 0 0 0 0,61 0 0 0 0,-91 0 0 0 0,-91 0 0 0 0,122 0 0 0 0,-32 0 0 0 0,1 0 0 0 0,-90 0 0 0 0,59 0 0 0 0,62 0 0 0 0,-31 0 0 0 0,-61 0 0 0 0,91 0 0 0 0,0 0 0 0 0,-30 0 0 0 0,0 0 0 0 0,-60 0 0 0 0,-1 0 0 0 0,1 0 0 0 0,-1 0 0 0 0,31 0 0 0 0,30 0 0 0 0,0 0 0 0 0,30 0 0 0 0,30 0 0 0 0,31 0 0 0 0,60 0 0 0 0,-90 0 0 0 0,29 0 0 0 0,61 0 0 0 0,-90 0 0 0 0,30 0 0 0 0,-1 0 0 0 0,31 0 0 0 0,-30 0 0 0 0,-61 0 0 0 0,0 0 0 0 0,-60 0 0 0 0,-31 0 0 0 0,-60 0-16383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2.9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7257 1849 16383 0 0,'30'0'0'0'0,"0"0"0"0"0,61 0 0 0 0,-61 0 0 0 0,61 0 0 0 0,-61 0 0 0 0,1 30 0 0 0,29 0 0 0 0,1-30 0 0 0,-1 0 0 0 0,31 31 0 0 0,-61-31 0 0 0,0 0 0 0 0,0 0 0 0 0,31 0 0 0 0,-61 30 0 0 0,30-30 0 0 0,0 0 0 0 0,1 0 0 0 0,29 0 0 0 0,-30 0 0 0 0,1 0 0 0 0,-1 0 0 0 0,0 0 0 0 0,0 0 0 0 0,61 0 0 0 0,-30 0 0 0 0,29 0 0 0 0,1 0 0 0 0,-31 60 0 0 0,-29-60 0 0 0,-1 0 0 0 0,0 0 0 0 0,0 0 0 0 0,31 0 0 0 0,30 0 0 0 0,-61 0 0 0 0,0 0 0 0 0,61 0 0 0 0,-61 31 0 0 0,30-31 0 0 0,-29 0 0 0 0,-1 0 0 0 0,30 0 0 0 0,-29 0 0 0 0,29 0 0 0 0,-30 0 0 0 0,1 0 0 0 0,29 0 0 0 0,1 0 0 0 0,29 0 0 0 0,-59 0 0 0 0,59 0 0 0 0,-29 30 0 0 0,-1-30 0 0 0,1 0 0 0 0,-31 0 0 0 0,61 0 0 0 0,-61 0 0 0 0,30 0 0 0 0,1 0 0 0 0,-1 0 0 0 0,31 0 0 0 0,0 0 0 0 0,-1 0 0 0 0,-29 0 0 0 0,90 0 0 0 0,-30 0 0 0 0,-60 0 0 0 0,29 0 0 0 0,31 0 0 0 0,-91 0 0 0 0,31 0 0 0 0,-1 0 0 0 0,1 0 0 0 0,-31 0 0 0 0,61 0 0 0 0,-31 0 0 0 0,1 0 0 0 0,90 0 0 0 0,-60 0 0 0 0,30 0 0 0 0,0 0 0 0 0,-61 0 0 0 0,1 0 0 0 0,-31 0 0 0 0,30 0 0 0 0,-30 0 0 0 0,61 0 0 0 0,-61 0 0 0 0,31 0 0 0 0,-31 0 0 0 0,-30 0-16383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2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11372 1917 16383 0 0,'91'0'0'0'0,"29"0"0"0"0,62 0 0 0 0,-31 0 0 0 0,0 0 0 0 0,0 0 0 0 0,-30 0 0 0 0,0 0 0 0 0,-30 0 0 0 0,-30 0 0 0 0,-1 0 0 0 0,31 0 0 0 0,-61 0 0 0 0,30 0 0 0 0,1 0 0 0 0,30 0 0 0 0,-61 0 0 0 0,61 0 0 0 0,-31 0 0 0 0,1 0 0 0 0,-1 0 0 0 0,61 0 0 0 0,-61 0 0 0 0,31 0 0 0 0,0 0 0 0 0,-61 0 0 0 0,61 0 0 0 0,-31 0 0 0 0,1 0 0 0 0,60 0 0 0 0,-31 0 0 0 0,1 0 0 0 0,60 0 0 0 0,-30 0 0 0 0,31 0 0 0 0,-32 0 0 0 0,-59 0 0 0 0,60 0 0 0 0,0 0 0 0 0,30 0 0 0 0,0 0 0 0 0,-30 0 0 0 0,61 0 0 0 0,29 0 0 0 0,-60 0 0 0 0,1 0 0 0 0,-1 0 0 0 0,30 0 0 0 0,-30 0 0 0 0,-60 0 0 0 0,0 0 0 0 0,0 0 0 0 0,30 0 0 0 0,-91 0 0 0 0,91 0 0 0 0,-31 0 0 0 0,-59 0 0 0 0,59 0 0 0 0,-59 0 0 0 0,59 0 0 0 0,1 0 0 0 0,-30 0 0 0 0,-1 0 0 0 0,31 0 0 0 0,-1 0 0 0 0,-59 0 0 0 0,59 0 0 0 0,-59 0 0 0 0,29 0 0 0 0,-30 0 0 0 0,61 0 0 0 0,-30 0 0 0 0,-31 0 0 0 0,61 0 0 0 0,-1 0 0 0 0,-29 0 0 0 0,29 0 0 0 0,-29 0 0 0 0,-1 0 0 0 0,-60 0-16383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2.9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4819 2526 16383 0 0,'151'0'0'0'0,"121"0"0"0"0,30 0 0 0 0,31 0 0 0 0,30 0 0 0 0,-61 0 0 0 0,1 0 0 0 0,-1 0 0 0 0,-30 0 0 0 0,-30 0 0 0 0,60 0 0 0 0,61 0 0 0 0,-121 0 0 0 0,121 0 0 0 0,-121 0 0 0 0,121 0 0 0 0,-61 0 0 0 0,-60 0 0 0 0,-30 0 0 0 0,-91 0 0 0 0,-61 0 0 0 0,31 0 0 0 0,-31 0 0 0 0,1 0 0 0 0,-61 0-16383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2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4412 4480 16383 0 0,'61'-31'0'0'0,"-1"1"0"0"0,-30 30 0 0 0,1 0 0 0 0,-1 0 0 0 0,0-30 0 0 0,-30 90 0 0 0,0-29 0 0 0,0 29 0 0 0,0 1 0 0 0,0-31 0 0 0,0 0 0 0 0,0 31 0 0 0,0-1 0 0 0,-30-30 0 0 0,-31 31 0 0 0,61-1 0 0 0,-30-30 0 0 0,0 1 0 0 0,30-1 0 0 0,30-91 0 0 0,0 31 0 0 0,-30 0 0 0 0,31 30 0 0 0,-1-30 0 0 0,-30-1 0 0 0,30 1 0 0 0,0 30 0 0 0,1-30 0 0 0,-1 0 0 0 0,0 30 0 0 0,0 0 0 0 0,1 0 0 0 0,29 0 0 0 0,-60-30 0 0 0,30 30 0 0 0,0 0 0 0 0,1 0 0 0 0,-31 0-16383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2.9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7477 5373 16383 0 0,'61'0'0'0'0,"29"0"0"0"0,31 0 0 0 0,-30 0 0 0 0,0 0 0 0 0,30 0 0 0 0,-61 0 0 0 0,61 0 0 0 0,-30 0 0 0 0,30 0 0 0 0,0 0 0 0 0,30 0 0 0 0,0 0 0 0 0,-30 0 0 0 0,30 0 0 0 0,-60 0 0 0 0,60 0 0 0 0,-30 0 0 0 0,0 0 0 0 0,-30 0 0 0 0,-1 0 0 0 0,31 0 0 0 0,0 0 0 0 0,31 0 0 0 0,-92 0 0 0 0,91 0 0 0 0,31-90 0 0 0,-61 90 0 0 0,0 0 0 0 0,0 0 0 0 0,-1 0 0 0 0,-29 0 0 0 0,30 0 0 0 0,30 0 0 0 0,1 0 0 0 0,-32 0 0 0 0,-29 0 0 0 0,60 0 0 0 0,-60 0 0 0 0,60 0 0 0 0,-30 0 0 0 0,30 0 0 0 0,1 0 0 0 0,-1 0 0 0 0,0 0 0 0 0,61 0 0 0 0,-61 0 0 0 0,61 0 0 0 0,-1 0 0 0 0,-29 0 0 0 0,-1 0 0 0 0,-30 0 0 0 0,0 0 0 0 0,61 0 0 0 0,-30 0 0 0 0,-1 0 0 0 0,61 0 0 0 0,0 0 0 0 0,-31 0 0 0 0,1 0 0 0 0,30 0 0 0 0,30 0 0 0 0,-60 0 0 0 0,30 0 0 0 0,0 0 0 0 0,30 0 0 0 0,-30 0 0 0 0,121 0 0 0 0,-122 0 0 0 0,62 0 0 0 0,-92 0 0 0 0,92 0 0 0 0,-1 0 0 0 0,-60 0 0 0 0,30 0 0 0 0,91 0 0 0 0,-121 0 0 0 0,0 0 0 0 0,30 0 0 0 0,-60 0 0 0 0,-31 0 0 0 0,31 0 0 0 0,0 0 0 0 0,-61 0 0 0 0,0 0 0 0 0,-30 0 0 0 0,-30 0 0 0 0,-31 0 0 0 0,61 0 0 0 0,-61 0 0 0 0,31 0 0 0 0,-30 0 0 0 0,60 0 0 0 0,-61 0 0 0 0,31 0 0 0 0,30 0 0 0 0,-61 0 0 0 0,31 0 0 0 0,30 0 0 0 0,0 0 0 0 0,-30 0 0 0 0,-31 0 0 0 0,61 0 0 0 0,-91 0 0 0 0,91 0 0 0 0,0 0 0 0 0,-91 0 0 0 0,61 0 0 0 0,-30 0 0 0 0,-31 0 0 0 0,30-30 0 0 0,-60 60 0 0 0,-30 30 0 0 0,30-60-16383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2.9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4785 5940 16383 0 0,'0'-31'0'0'0,"151"31"0"0"0,91 0 0 0 0,211 0 0 0 0,1 0 0 0 0,-61 0 0 0 0,61 0 0 0 0,-61 0 0 0 0,-30 0 0 0 0,-61 0 0 0 0,-30 0 0 0 0,-121 0 0 0 0,0 0 0 0 0,-60 0 0 0 0,-30 0 0 0 0,-1 0 0 0 0,-30 0 0 0 0,31 0 0 0 0,-31 0 0 0 0,-30-30 0 0 0,0 30-16383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2.9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2126 5828 16383 0 0,'0'0'-16383'0'0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5:38:18.4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8681 7311 16383 0 0,'0'0'-16383'0'0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4819 7809 16383 0 0,'30'0'0'0'0,"91"0"0"0"0,90 0 0 0 0,31 0 0 0 0,-30 0 0 0 0,-61 0 0 0 0,-30 31 0 0 0,-121 29 0 0 0,0 31 0 0 0,0 30 0 0 0,0 30 0 0 0,-91 30 0 0 0,31-120 0 0 0,-31 30 0 0 0,31-61 0 0 0,-31 0 0 0 0,91 31 0 0 0,-60-1 0 0 0,-1 31 0 0 0,61-61 0 0 0,-30 0 0 0 0,60-120 0 0 0,61 29 0 0 0,0 31 0 0 0,-61-31 0 0 0,0 31 0 0 0,0 0 0 0 0,0 0 0 0 0,1-1 0 0 0,-1 31 0 0 0,0 0 0 0 0,0 31 0 0 0,-30-1 0 0 0,0 61 0 0 0,31-1 0 0 0,-1-29 0 0 0,30-31 0 0 0,-60 0 0 0 0,0-90 0 0 0,31-91 0 0 0,90-31 0 0 0,-121 182-16383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5835 7640 16383 0 0,'30'61'0'0'0,"-30"60"0"0"0,0 30 0 0 0,0 0 0 0 0,0-30 0 0 0,0 30 0 0 0,0-121 0 0 0,0 91 0 0 0,0 0 0 0 0,0-91 0 0 0,30-60 0 0 0,0-91 0 0 0,31 0 0 0 0,-1 31 0 0 0,-30-1 0 0 0,1 91 0 0 0,-31-30 0 0 0,90-31 0 0 0,-59 31 0 0 0,-31 0 0 0 0,30-1 0 0 0,0 31 0 0 0,0 0 0 0 0,-30 31 0 0 0,31 29 0 0 0,-31 31 0 0 0,60 30 0 0 0,-60-30 0 0 0,0 60 0 0 0,0 0 0 0 0,0-30 0 0 0,0-61 0 0 0,-30-120 0 0 0,30-31 0 0 0,0 91-16383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6478 7863 16383 0 0,'0'-31'0'0'0,"30"-29"0"0"0,1 30 0 0 0,-1 30 0 0 0,30 0 0 0 0,-30 0 0 0 0,1 0 0 0 0,29 0 0 0 0,1 0 0 0 0,-1 0 0 0 0,-30 0 0 0 0,-30 121 0 0 0,0-31 0 0 0,0 62 0 0 0,0-92 0 0 0,0 1 0 0 0,0 29 0 0 0,-30-90 0 0 0,-30 0 0 0 0,60 0-16383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6444 8165 16383 0 0,'61'0'0'0'0,"-31"0"0"0"0,0 0 0 0 0,31 0 0 0 0,-31 0 0 0 0,0 0 0 0 0,0 61 0 0 0,-30-1 0 0 0,0 61 0 0 0,0 0 0 0 0,0-30 0 0 0,0-31 0 0 0,121-151 0 0 0,-121 91-16383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7211 7708 16383 0 0,'0'121'0'0'0,"-30"211"0"0"0,-31-120 0 0 0,-29 0 0 0 0,59-61 0 0 0,1 30 0 0 0,30-60 0 0 0,0-30 0 0 0,0 0 0 0 0,0-31 0 0 0,0-181 0 0 0,0 121-16383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7579 8107 16383 0 0,'30'-30'0'0'0,"61"30"0"0"0,60 0 0 0 0,0 0 0 0 0,-30 0 0 0 0,-61-30 0 0 0,-60 30-16383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4463 5073 16383 0 0,'0'-30'0'0'0,"91"-30"0"0"0,60-1 0 0 0,30-29 0 0 0,-120 90 0 0 0,60-61 0 0 0,-31 31 0 0 0,-29 0 0 0 0,-31 30 0 0 0,-30 60 0 0 0,0 1 0 0 0,0-31 0 0 0,0 30 0 0 0,0-29 0 0 0,0-1 0 0 0,-30 0 0 0 0,0 0 0 0 0,30 31 0 0 0,0-1 0 0 0,0-30 0 0 0,0 1 0 0 0,0-1 0 0 0,30-30 0 0 0,0 0 0 0 0,61-61 0 0 0,-61 1 0 0 0,-30 30 0 0 0,0-1 0 0 0,0 1 0 0 0,-30 30 0 0 0,30 0-16383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7799 8233 16383 0 0,'30'0'0'0'0,"91"0"0"0"0,-30 0 0 0 0,-1 0 0 0 0,-29 0 0 0 0,-61 0-16383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7968 7843 16383 0 0,'30'31'0'0'0,"61"29"0"0"0,-61-60 0 0 0,1 91 0 0 0,-1-91 0 0 0,0 60 0 0 0,0 31 0 0 0,1 30 0 0 0,-1-61 0 0 0,-30 61 0 0 0,0-60 0 0 0,0-1 0 0 0,0 31 0 0 0,0-31 0 0 0,0-29 0 0 0,0 29 0 0 0,-30-60 0 0 0,-1 30 0 0 0,31-30-16383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10074 7657 16383 0 0,'-30'0'0'0'0,"-1"30"0"0"0,-59 31 0 0 0,-92 29 0 0 0,31 31 0 0 0,91-90 0 0 0,-92 29 0 0 0,1 1 0 0 0,121-31 0 0 0,0-30 0 0 0,0 0 0 0 0,60-30 0 0 0,61-1 0 0 0,-1 31 0 0 0,-60-30 0 0 0,1 30 0 0 0,-1 0 0 0 0,-30 30 0 0 0,60 31 0 0 0,-60-31 0 0 0,0 31 0 0 0,31-31 0 0 0,-31 0 0 0 0,0 0 0 0 0,0 1 0 0 0,0 59 0 0 0,0-60 0 0 0,0 31 0 0 0,0-61-16383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9069 8259 16383 0 0,'151'0'0'0'0,"-60"0"0"0"0,60 0 0 0 0,61-30 0 0 0,-31 0 0 0 0,-60 30 0 0 0,-121 0-16383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10174 7843 16383 0 0,'31'0'0'0'0,"-122"0"0"0"0,61 0 0 0 0,-31 0 0 0 0,31 0 0 0 0,-31 61 0 0 0,61-31 0 0 0,0 61 0 0 0,0-61 0 0 0,0 30 0 0 0,0 1 0 0 0,0-1 0 0 0,0-29 0 0 0,0-1 0 0 0,0 30 0 0 0,0-29 0 0 0,0-1 0 0 0,31-30 0 0 0,29 0 0 0 0,-60 0-16383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10000 8053 16383 0 0,'30'0'0'0'0,"31"0"0"0"0,30 0 0 0 0,-61 0 0 0 0,30-31 0 0 0,-29 31 0 0 0,29-60 0 0 0,-60 60-16383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10407 7708 16383 0 0,'0'60'0'0'0,"0"92"0"0"0,0 29 0 0 0,0-60 0 0 0,0-30 0 0 0,0-31 0 0 0,0-120 0 0 0,60-61 0 0 0,-30 60 0 0 0,91-60 0 0 0,-91 91 0 0 0,61-30 0 0 0,-61-1 0 0 0,-30 122 0 0 0,0 59 0 0 0,0-29 0 0 0,0-61 0 0 0,0 1 0 0 0,0 29 0 0 0,0-30 0 0 0,0 31 0 0 0,0-61-16383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10424 8290 16383 0 0,'0'30'0'0'0,"30"-30"0"0"0,60-30 0 0 0,31-1 0 0 0,-60 1 0 0 0,30 0 0 0 0,-61 30 0 0 0,30 0 0 0 0,-60 30 0 0 0,0 61 0 0 0,0 0 0 0 0,0-1 0 0 0,0-29 0 0 0,0-182 0 0 0,0 121-16383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10932 8068 16383 0 0,'0'61'0'0'0,"0"-31"0"0"0,0 30 0 0 0,0-29 0 0 0,60-92 0 0 0,-60 31 0 0 0,30-91 0 0 0,0 30 0 0 0,1 31 0 0 0,29-1 0 0 0,-60 61-16383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11161 7725 16383 0 0,'91'0'0'0'0,"-61"30"0"0"0,-30 30 0 0 0,31-60 0 0 0,-31 121 0 0 0,0-90 0 0 0,0 59 0 0 0,0-29 0 0 0,0-1 0 0 0,-61 31 0 0 0,31-61 0 0 0,0 1 0 0 0,-31-31 0 0 0,31 0 0 0 0,30 0-16383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5123 4101 16383 0 0,'31'0'0'0'0,"-1"0"0"0"0,0 61 0 0 0,0-31 0 0 0,1 30 0 0 0,29 31 0 0 0,1-61 0 0 0,-31 0 0 0 0,0-30 0 0 0,0 0 0 0 0,-30 0-16383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11118 8088 16383 0 0,'30'-31'0'0'0,"0"1"0"0"0,1 0 0 0 0,-1 0 0 0 0,0-1 0 0 0,30 1 0 0 0,1 30 0 0 0,-1-30 0 0 0,31-61 0 0 0,-30 91 0 0 0,-1-30 0 0 0,-60 0 0 0 0,30 30 0 0 0,1 30 0 0 0,-31 91 0 0 0,0 60 0 0 0,0-29 0 0 0,0-31 0 0 0,0-61 0 0 0,0 31 0 0 0,30-31 0 0 0,-30-90 0 0 0,0 30-16383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11677 7738 16383 0 0,'30'-30'0'0'0,"0"30"0"0"0,-30 60 0 0 0,0 31 0 0 0,0-61 0 0 0,0 31 0 0 0,30-1 0 0 0,-30 31 0 0 0,0 30 0 0 0,0-30 0 0 0,0 30 0 0 0,0-61 0 0 0,31 1 0 0 0,-31-92 0 0 0,60-90 0 0 0,-60 121-16383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12020 7721 16383 0 0,'0'91'0'0'0,"0"60"0"0"0,0-60 0 0 0,0 30 0 0 0,30-152 0 0 0,31-120 0 0 0,-31 30 0 0 0,31 0 0 0 0,-31 91 0 0 0,0 0 0 0 0,0 30 0 0 0,31 0 0 0 0,-1 0 0 0 0,-30 0 0 0 0,-30 60 0 0 0,0 31 0 0 0,0-61 0 0 0,0 61 0 0 0,-30-30 0 0 0,0-31 0 0 0,-31 30 0 0 0,31-60 0 0 0,0 61 0 0 0,-30 29 0 0 0,-1-59 0 0 0,1-1 0 0 0,-1 30 0 0 0,1-60 0 0 0,29 31 0 0 0,-59-31 0 0 0,29 0 0 0 0,152-31 0 0 0,30 1 0 0 0,0 30 0 0 0,0-30 0 0 0,-121 30-16383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12625 7437 16383 0 0,'91'0'0'0'0,"-1"0"0"0"0,-29 0 0 0 0,-1 60 0 0 0,-30 31 0 0 0,-30-30 0 0 0,0-1 0 0 0,0 31 0 0 0,0-61 0 0 0,-30 61 0 0 0,-30-31 0 0 0,-1 1 0 0 0,31-61 0 0 0,0 60 0 0 0,30 1 0 0 0,0-31 0 0 0,0 30 0 0 0,0-29 0 0 0,0-1 0 0 0,0 0 0 0 0,60-30 0 0 0,-29 61 0 0 0,29-61 0 0 0,-30-31 0 0 0,0 31 0 0 0,1-60 0 0 0,-1 30 0 0 0,30-1 0 0 0,-29-59 0 0 0,-1 59 0 0 0,30-90 0 0 0,1 0 0 0 0,-31 1 0 0 0,-30 120-16383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13135 7420 16383 0 0,'31'30'0'0'0,"-31"31"0"0"0,-31 60 0 0 0,1 60 0 0 0,30-120 0 0 0,0 29 0 0 0,0 1 0 0 0,-60 30 0 0 0,60-91 0 0 0,-31 61 0 0 0,31-31 0 0 0,0 1 0 0 0,0-61-16383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12049 8097 16383 0 0,'0'31'0'0'0,"30"29"0"0"0,-30 0 0 0 0,0-29 0 0 0,31 29 0 0 0,-31-30 0 0 0,0-30-16383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11981 8346 16383 0 0,'0'31'0'0'0,"31"-31"0"0"0,90 0 0 0 0,30-31 0 0 0,-30-29 0 0 0,-61 30 0 0 0,1-31 0 0 0,-31 31 0 0 0,-30 30-16383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13692 7699 16383 0 0,'0'-30'0'0'0,"0"0"0"0"0,0 0 0 0 0,30-1 0 0 0,91-29 0 0 0,-30 30 0 0 0,-1 30 0 0 0,1 0 0 0 0,-61 0 0 0 0,-30 0-16383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13891 7623 16383 0 0,'0'61'0'0'0,"-30"60"0"0"0,30-31 0 0 0,0-59 0 0 0,0 29 0 0 0,0-30 0 0 0,0-120 0 0 0,0 90-16383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14246 7539 16383 0 0,'30'0'0'0'0,"-30"90"0"0"0,0-60 0 0 0,0 61 0 0 0,-30 0 0 0 0,-1 0 0 0 0,1-61 0 0 0,0 30 0 0 0,-31 1 0 0 0,-29-31 0 0 0,-1 0 0 0 0,0 31 0 0 0,-30-61 0 0 0,91 0 0 0 0,0 0 0 0 0,90 0 0 0 0,61 0 0 0 0,0 0 0 0 0,-91 0 0 0 0,122-61 0 0 0,-62 61 0 0 0,-59 0 0 0 0,-31-30 0 0 0,30 0 0 0 0,0 0 0 0 0,31-31 0 0 0,-61 31 0 0 0,0 30-16383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5174 4449 16383 0 0,'0'61'0'0'0,"30"-31"0"0"0,152-121 0 0 0,-91 91 0 0 0,150-60 0 0 0,-150 60 0 0 0,-30 0 0 0 0,-61 30 0 0 0,-91 61 0 0 0,-30-31 0 0 0,61 1 0 0 0,29-1 0 0 0,-90 31 0 0 0,61-61 0 0 0,-1-30 0 0 0,61-30 0 0 0,0-30 0 0 0,0 29 0 0 0,31 1 0 0 0,-1 0 0 0 0,0 0 0 0 0,0-1 0 0 0,1 1 0 0 0,-1 0 0 0 0,0 30 0 0 0,31 0 0 0 0,-31 0 0 0 0,30 0 0 0 0,-30 0 0 0 0,1 0 0 0 0,-1 0 0 0 0,30 60 0 0 0,-60-29 0 0 0,0-1 0 0 0,0 0 0 0 0,0 0 0 0 0,31-30 0 0 0,-31 0-16383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14234 7352 16383 0 0,'30'61'0'0'0,"-30"29"0"0"0,0 1 0 0 0,0 30 0 0 0,0 0 0 0 0,0-60 0 0 0,0 29 0 0 0,0 31 0 0 0,0-91 0 0 0,0 61 0 0 0,0-61 0 0 0,0 1 0 0 0,0-31-16383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13980 8043 16383 0 0,'30'30'0'0'0,"91"-60"0"0"0,0 0 0 0 0,-91 30 0 0 0,30 0 0 0 0,-60 60 0 0 0,-90 31 0 0 0,-1 60 0 0 0,-30-30 0 0 0,121-91 0 0 0,0 0 0 0 0,30-30 0 0 0,91-30 0 0 0,0 0 0 0 0,0-31 0 0 0,-30 61 0 0 0,0 0 0 0 0,-61-30 0 0 0,0 30 0 0 0,-30 0-16383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14838 7437 16383 0 0,'-60'91'0'0'0,"30"-31"0"0"0,-31 61 0 0 0,31 0 0 0 0,30-30 0 0 0,0-31 0 0 0,0-30 0 0 0,91-30 0 0 0,-1 0 0 0 0,61-90 0 0 0,-90 59 0 0 0,-1-29 0 0 0,-60 0 0 0 0,0-31 0 0 0,0 61 0 0 0,0-31 0 0 0,0 31 0 0 0,0 0 0 0 0,0-1 0 0 0,0 31-16383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14657 7640 16383 0 0,'0'121'0'0'0,"0"-60"0"0"0,0 59 0 0 0,0 1 0 0 0,0-90 0 0 0,0 59 0 0 0,0-59 0 0 0,0-1 0 0 0,0-30-16383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14916 7860 16383 0 0,'30'0'0'0'0,"-30"61"0"0"0,0 29 0 0 0,0 31 0 0 0,0-60 0 0 0,0-1 0 0 0,0 1 0 0 0,0 30 0 0 0,0-61 0 0 0,-121-30 0 0 0,-30 0 0 0 0,151 0-16383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3.8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14538 8585 16383 0 0,'91'0'0'0'0,"60"-61"0"0"0,91-60 0 0 0,-30 0 0 0 0,90 61 0 0 0,-60-61 0 0 0,60 30 0 0 0,-29 1 0 0 0,89-1 0 0 0,32 0 0 0 0,-32 61 0 0 0,92 30 0 0 0,0 0 0 0 0,-61 0 0 0 0,-61 0 0 0 0,-120 91 0 0 0,-61-61 0 0 0,-121-30 0 0 0,-30 0-16383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14631 5173 16383 0 0,'28'0'0'0'0,"-1"0"0"0"0,0 0 0 0 0,0 0 0 0 0,54 0 0 0 0,-53 0 0 0 0,26 0 0 0 0,-27 0 0 0 0,0 0 0 0 0,0 0 0 0 0,0 0 0 0 0,1 0 0 0 0,26 0 0 0 0,-27 0 0 0 0,27 27 0 0 0,0 0 0 0 0,28-27 0 0 0,-28 0 0 0 0,0 0 0 0 0,-26 0 0 0 0,-1 0 0 0 0,0 0 0 0 0,0 0 0 0 0,0 0 0 0 0,0 0 0 0 0,28 0 0 0 0,-28 0 0 0 0,54 0 0 0 0,-54 27 0 0 0,55-27 0 0 0,-28 0 0 0 0,0 0 0 0 0,0 0 0 0 0,1 0 0 0 0,-28 0 0 0 0,27 0 0 0 0,-27 0 0 0 0,0 0 0 0 0,1 0 0 0 0,-1 0 0 0 0,0 0 0 0 0,27 0 0 0 0,0 0 0 0 0,-27 0 0 0 0,28 0 0 0 0,-1 0 0 0 0,-27 0 0 0 0,0 0 0 0 0,0 0 0 0 0,1 0 0 0 0,53-27 0 0 0,-54 27 0 0 0,27 0 0 0 0,1-27 0 0 0,26 27 0 0 0,-54-54 0 0 0,0 27 0 0 0,0 27 0 0 0,1 0 0 0 0,-1 0 0 0 0,27 0 0 0 0,-27 0 0 0 0,0 0 0 0 0,0-27 0 0 0,1 27 0 0 0,-1 0 0 0 0,27 0 0 0 0,-27 0 0 0 0,0 0 0 0 0,28-55 0 0 0,-28 55 0 0 0,27 0 0 0 0,-27 0 0 0 0,0 0 0 0 0,0 0 0 0 0,1 0 0 0 0,-1 0 0 0 0,0 0 0 0 0,27 0 0 0 0,-27 0 0 0 0,0 0 0 0 0,28 0 0 0 0,-28 0 0 0 0,0 0 0 0 0,27 0 0 0 0,0 0 0 0 0,1 0 0 0 0,-1 0 0 0 0,27 0 0 0 0,-53 0 0 0 0,26 0 0 0 0,-27 0 0 0 0,0 0 0 0 0,27 0 0 0 0,-27 0 0 0 0,1 0 0 0 0,-1 0 0 0 0,0 0 0 0 0,27 0 0 0 0,0 0 0 0 0,-26 0 0 0 0,26 0 0 0 0,0 0 0 0 0,28 0 0 0 0,-55 0 0 0 0,0 0 0 0 0,0 0 0 0 0,0 0 0 0 0,0 0 0 0 0,27 0 0 0 0,1 0 0 0 0,26 0 0 0 0,-54 0 0 0 0,28 0 0 0 0,-28 0 0 0 0,0 0 0 0 0,54 0 0 0 0,-54 0 0 0 0,55 0 0 0 0,-1 0 0 0 0,-54 0 0 0 0,0 0 0 0 0,28 0 0 0 0,-1 0 0 0 0,27 0 0 0 0,-53 0 0 0 0,26 0 0 0 0,-27 0 0 0 0,0 0 0 0 0,27 0 0 0 0,1 0 0 0 0,-1 0 0 0 0,0 0 0 0 0,28 0 0 0 0,-55 0 0 0 0,27 0 0 0 0,-27 0 0 0 0,0 0 0 0 0,0 0 0 0 0,28 0 0 0 0,-28 0 0 0 0,0 0 0 0 0,0 0 0 0 0,0 0 0 0 0,28-27 0 0 0,-28 27 0 0 0,27 0 0 0 0,-27 0 0 0 0,27 0 0 0 0,28 0 0 0 0,-55 0 0 0 0,54 0 0 0 0,28 0 0 0 0,-82 0 0 0 0,82 0 0 0 0,-82 0 0 0 0,27 0 0 0 0,0 0 0 0 0,1 0 0 0 0,-28 0 0 0 0,54 0 0 0 0,-54 0 0 0 0,0 0 0 0 0,55 0 0 0 0,-28 0 0 0 0,27 0 0 0 0,1 0 0 0 0,-28 0 0 0 0,-27 0 0 0 0,28 0 0 0 0,-28 0 0 0 0,54 0 0 0 0,-54 0 0 0 0,0 0 0 0 0,28 0 0 0 0,-28 0 0 0 0,54 0 0 0 0,-54 0 0 0 0,28 0 0 0 0,-28 0 0 0 0,0 0 0 0 0,27 0 0 0 0,-27 0 0 0 0,0 0 0 0 0,28 0 0 0 0,-28 0 0 0 0,0 0 0 0 0,27 0 0 0 0,-27 0 0 0 0,28 0 0 0 0,-28 0 0 0 0,54 0 0 0 0,-54 0 0 0 0,55 0 0 0 0,-55 0 0 0 0,0 0 0 0 0,27 0 0 0 0,-27 0 0 0 0,1 0 0 0 0,26 0 0 0 0,-27 0 0 0 0,54 0 0 0 0,-54 0 0 0 0,1 0 0 0 0,53 0 0 0 0,-54 0 0 0 0,55 0 0 0 0,-55 0 0 0 0,27 0 0 0 0,-27 0 0 0 0,0 0 0 0 0,28 0 0 0 0,-28 0 0 0 0,0 0 0 0 0,54 0 0 0 0,-54 0 0 0 0,28 27 0 0 0,-28-27 0 0 0,0 0 0 0 0,27 0 0 0 0,-27 0 0 0 0,0 0 0 0 0,28 0 0 0 0,-28 0 0 0 0,0 0 0 0 0,27 0 0 0 0,1 27 0 0 0,26-27 0 0 0,-54 0 0 0 0,27 0 0 0 0,1 0 0 0 0,-1 0 0 0 0,-27 0 0 0 0,0 0 0 0 0,27 0 0 0 0,1 0 0 0 0,-1 0 0 0 0,-27 0 0 0 0,0 0 0 0 0,28 0 0 0 0,-28 0 0 0 0,0 0 0 0 0,0 0 0 0 0,0 0 0 0 0,0 0 0 0 0,55 0 0 0 0,-1 0 0 0 0,-54 0 0 0 0,0 0 0 0 0,28 0 0 0 0,-28 0 0 0 0,0 0 0 0 0,0 0 0 0 0,0 0 0 0 0,0 0 0 0 0,28 0 0 0 0,-28 0 0 0 0,0 0 0 0 0,54 0 0 0 0,-54 0 0 0 0,28 0 0 0 0,-1 0 0 0 0,0 0 0 0 0,-27 0 0 0 0,0 0 0 0 0,28 0 0 0 0,-28 0 0 0 0,0 0 0 0 0,0 0 0 0 0,27 0 0 0 0,1-27 0 0 0,-28 27 0 0 0,0 0 0 0 0,0 0 0 0 0,27 0 0 0 0,-26 0 0 0 0,26 0 0 0 0,-27 0 0 0 0,0 0 0 0 0,54-27 0 0 0,1 27 0 0 0,-28 0 0 0 0,0 0 0 0 0,-26 0 0 0 0,-1-27 0 0 0,-27 27-16383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9105 7852 16383 0 0,'27'0'0'0'0,"54"0"0"0"0,-54 0 0 0 0,55 0 0 0 0,-55 0 0 0 0,0 0 0 0 0,54 0 0 0 0,-53 0 0 0 0,53 0 0 0 0,-54 0 0 0 0,27 0 0 0 0,1 0 0 0 0,-1 0 0 0 0,-27 0 0 0 0,0 0 0 0 0,0 0 0 0 0,28 0 0 0 0,-28 0 0 0 0,54 0 0 0 0,1 0 0 0 0,-1 0 0 0 0,27 0 0 0 0,-53 0 0 0 0,26 0 0 0 0,1 0 0 0 0,-55 0 0 0 0,81 0 0 0 0,-53 0 0 0 0,-28 0 0 0 0,27 0 0 0 0,0 0 0 0 0,0 0 0 0 0,1 0 0 0 0,-28 0 0 0 0,81 0 0 0 0,-53 0 0 0 0,-1 0 0 0 0,0 0 0 0 0,1 0 0 0 0,-1 0 0 0 0,0 0 0 0 0,-27 0 0 0 0,0 0 0 0 0,1 0 0 0 0,-1 0 0 0 0,0 0 0 0 0,27 0 0 0 0,-27 0 0 0 0,0 0 0 0 0,55 0 0 0 0,-28 0 0 0 0,0 0 0 0 0,55 0 0 0 0,-28 0 0 0 0,-26 0 0 0 0,-1 0 0 0 0,54 0 0 0 0,-53 0 0 0 0,-28 0 0 0 0,27 0 0 0 0,0 0 0 0 0,1 0 0 0 0,26 0 0 0 0,0 0 0 0 0,-53 0 0 0 0,-1 0 0 0 0,0 0 0 0 0,0 0 0 0 0,0 0 0 0 0,27 0 0 0 0,-27 0 0 0 0,1 0 0 0 0,53 0 0 0 0,-27 0 0 0 0,-27 0 0 0 0,1 0 0 0 0,-1 0 0 0 0,27 0 0 0 0,-27 0 0 0 0,55 0 0 0 0,-55 0 0 0 0,54 0 0 0 0,-54 0 0 0 0,0 0 0 0 0,28 0 0 0 0,-28 0 0 0 0,0 0 0 0 0,27 0 0 0 0,-27 0 0 0 0,0 0 0 0 0,1 0 0 0 0,-1 0 0 0 0,0 0 0 0 0,27 0 0 0 0,-27 0 0 0 0,-27 0-16383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26344 7829 16383 0 0,'0'27'0'0'0,"54"-27"0"0"0,-27 0 0 0 0,0 0 0 0 0,0 0 0 0 0,-27 0-16383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6565 8487 16383 0 0,'54'0'0'0'0,"0"0"0"0"0,0 0 0 0 0,-26 0 0 0 0,-1 0 0 0 0,0 0 0 0 0,0 0 0 0 0,0 0 0 0 0,27 0 0 0 0,-26 0 0 0 0,-1 0 0 0 0,0 0 0 0 0,0 0 0 0 0,0 0 0 0 0,27 0 0 0 0,1 0 0 0 0,-28 0 0 0 0,27 0 0 0 0,-27 0 0 0 0,55 0 0 0 0,-55 0 0 0 0,27 0 0 0 0,-27 0 0 0 0,55 0 0 0 0,-55 0 0 0 0,0 0 0 0 0,27 0 0 0 0,-27 0 0 0 0,0 0 0 0 0,28 0 0 0 0,-1 0 0 0 0,-27 0 0 0 0,27 0 0 0 0,1 0 0 0 0,-28 0 0 0 0,27 0 0 0 0,0 0 0 0 0,-27 0 0 0 0,28 0 0 0 0,-1 0 0 0 0,-27 0 0 0 0,27 0 0 0 0,1 0 0 0 0,-28 0 0 0 0,0 0 0 0 0,0 0 0 0 0,27 0 0 0 0,-27 0 0 0 0,1 0 0 0 0,26 0 0 0 0,-27 0 0 0 0,0 0 0 0 0,27 0 0 0 0,-26 0 0 0 0,-1 0 0 0 0,27 0 0 0 0,-27 0 0 0 0,27 0 0 0 0,-26 0 0 0 0,-1 0 0 0 0,27 0 0 0 0,0 0 0 0 0,-27 0 0 0 0,0 0 0 0 0,28 27 0 0 0,-28-27 0 0 0,0 0 0 0 0,0 0 0 0 0,0 0 0 0 0,28 0 0 0 0,-28 0 0 0 0,0 0 0 0 0,27 0 0 0 0,-27 0 0 0 0,0 0 0 0 0,28 0 0 0 0,-1 0 0 0 0,-27 0 0 0 0,0 0 0 0 0,55 0 0 0 0,-55 0 0 0 0,27 0 0 0 0,0 0 0 0 0,-27 0 0 0 0,1 0 0 0 0,-1 0 0 0 0,0 0 0 0 0,0 0 0 0 0,27 0 0 0 0,-27 0 0 0 0,1 0 0 0 0,26 0 0 0 0,0 0 0 0 0,0 0 0 0 0,-27 0 0 0 0,55 0 0 0 0,-55 0 0 0 0,27 0 0 0 0,-27 0 0 0 0,1 0 0 0 0,-1 0 0 0 0,27 0 0 0 0,0 0 0 0 0,-27 0 0 0 0,28 0 0 0 0,-1 0 0 0 0,0 0 0 0 0,55 0 0 0 0,-82 28 0 0 0,81-28 0 0 0,-26 0 0 0 0,-55 0 0 0 0,54 0 0 0 0,-26 0 0 0 0,-1 0 0 0 0,0 0 0 0 0,28 0 0 0 0,-55 0 0 0 0,0 0 0 0 0,27 0 0 0 0,-27 0 0 0 0,0 0 0 0 0,1 0 0 0 0,-1 0 0 0 0,0 0 0 0 0,27 0 0 0 0,-27 0 0 0 0,0 0 0 0 0,28 0 0 0 0,-28 0 0 0 0,0 0 0 0 0,27 0 0 0 0,-27 0 0 0 0,1 0 0 0 0,-1 0 0 0 0,0 0 0 0 0,0 0 0 0 0,0 0 0 0 0,0 0 0 0 0,0 0 0 0 0,0 0 0 0 0,1 0 0 0 0,26 0 0 0 0,-27 0 0 0 0,27 0 0 0 0,-27 0 0 0 0,28 0 0 0 0,-28 0 0 0 0,0 0 0 0 0,27 0 0 0 0,-27 0 0 0 0,1 0 0 0 0,26 0 0 0 0,-27 0 0 0 0,27 0 0 0 0,-27 0 0 0 0,0 0 0 0 0,1 0 0 0 0,-1 0 0 0 0,0 0 0 0 0,0 0 0 0 0,27 0 0 0 0,-27 0 0 0 0,1 0 0 0 0,-1 0 0 0 0,0 0 0 0 0,0 0 0 0 0,27 0 0 0 0,-27 0 0 0 0,1 0 0 0 0,53 0 0 0 0,-27 0 0 0 0,-27 0 0 0 0,0 0 0 0 0,1 0 0 0 0,26 0 0 0 0,0 0 0 0 0,-27 0 0 0 0,28 0 0 0 0,-28 0 0 0 0,0 0 0 0 0,0 0 0 0 0,0 0 0 0 0,27 0 0 0 0,-26 0 0 0 0,53 0 0 0 0,-54 0 0 0 0,0 0 0 0 0,0 0 0 0 0,0 0 0 0 0,1 0 0 0 0,26 0 0 0 0,-27 0 0 0 0,27 0 0 0 0,-27 0 0 0 0,1 0 0 0 0,-1 0 0 0 0,0 0 0 0 0,0 0 0 0 0,0 0 0 0 0,27 0 0 0 0,-26 0 0 0 0,-1 0 0 0 0,27 0 0 0 0,0 0 0 0 0,0 0 0 0 0,-26 0 0 0 0,-1 0 0 0 0,0 0 0 0 0,0 0 0 0 0,27 0 0 0 0,-27 0 0 0 0,1 0 0 0 0,-1 0 0 0 0,27 0 0 0 0,-27 0 0 0 0,0 0 0 0 0,0 0 0 0 0,1 0 0 0 0,-1 0 0 0 0,-27 0-16383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5157 4896 16383 0 0,'30'0'0'0'0,"91"0"0"0"0,91-31 0 0 0,0 1 0 0 0,-1-30 0 0 0,-59 60 0 0 0,-62-30 0 0 0,-29 30 0 0 0,-1 0 0 0 0,-29 0 0 0 0,-31 30 0 0 0,0 0 0 0 0,-61 30 0 0 0,61-29 0 0 0,0-1 0 0 0,0 0 0 0 0,0 0 0 0 0,0 31 0 0 0,0-1 0 0 0,0-29 0 0 0,0-31-16383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14514 8435 16383 0 0,'27'0'0'0'0,"27"0"0"0"0,28 0 0 0 0,-1 0 0 0 0,-27 0 0 0 0,28 0 0 0 0,-28 0 0 0 0,0 0 0 0 0,1 0 0 0 0,26 0 0 0 0,-54 0 0 0 0,55 0 0 0 0,-28 0 0 0 0,27 0 0 0 0,-54 0 0 0 0,55 0 0 0 0,-55 0 0 0 0,27 0 0 0 0,-27 0 0 0 0,55 0 0 0 0,-55 0 0 0 0,27 0 0 0 0,-27 0 0 0 0,28 0 0 0 0,-1 0 0 0 0,0 0 0 0 0,28 0 0 0 0,-55 0 0 0 0,54 0 0 0 0,-54 0 0 0 0,55 0 0 0 0,-28 0 0 0 0,0 0 0 0 0,-27 0 0 0 0,55 0 0 0 0,-28 0 0 0 0,0 0 0 0 0,1 0 0 0 0,26 0 0 0 0,-54 0 0 0 0,82 0 0 0 0,-28 0 0 0 0,-54 0 0 0 0,55 0 0 0 0,-28 0 0 0 0,0 0 0 0 0,0 0 0 0 0,28 0 0 0 0,-55 0 0 0 0,0 0 0 0 0,27 0 0 0 0,-27 0 0 0 0,1 0 0 0 0,26 0 0 0 0,0 0 0 0 0,-27 0 0 0 0,28 0 0 0 0,26 0 0 0 0,-27 0 0 0 0,28 0 0 0 0,-55 0 0 0 0,27 0 0 0 0,-27 0 0 0 0,55 0 0 0 0,-28 0 0 0 0,0 0 0 0 0,-27 0 0 0 0,28 0 0 0 0,26 0 0 0 0,-54 0 0 0 0,27 0 0 0 0,1 0 0 0 0,-1 0 0 0 0,-27 0 0 0 0,55 0 0 0 0,-55 0 0 0 0,27 0 0 0 0,-27 0 0 0 0,0 0 0 0 0,27 0 0 0 0,-26 0 0 0 0,-1 0 0 0 0,54 0 0 0 0,-54 0 0 0 0,55 0 0 0 0,-28 0 0 0 0,0 0 0 0 0,1 0 0 0 0,26 0 0 0 0,0 0 0 0 0,-54 0 0 0 0,55 0 0 0 0,-28 0 0 0 0,-27 0 0 0 0,28 0 0 0 0,26 0 0 0 0,-54 0 0 0 0,55 0 0 0 0,-28 0 0 0 0,0 0 0 0 0,-27 0 0 0 0,0 0 0 0 0,55 0 0 0 0,-55 0 0 0 0,27-27 0 0 0,-27 27 0 0 0,55 0 0 0 0,-55 0 0 0 0,27-55 0 0 0,28 55 0 0 0,-1 0 0 0 0,0-27 0 0 0,1 27 0 0 0,-1 0 0 0 0,-54 0 0 0 0,55-27 0 0 0,-55 27 0 0 0,27 0 0 0 0,-27 0 0 0 0,55 0 0 0 0,-55 0 0 0 0,54 0 0 0 0,1 0 0 0 0,-28 0 0 0 0,-27 0 0 0 0,54 0 0 0 0,-53 0 0 0 0,-1 0 0 0 0,0 0 0 0 0,27 0 0 0 0,-27 0 0 0 0,0 0 0 0 0,28 0 0 0 0,-1 0 0 0 0,0 0 0 0 0,28 0 0 0 0,-55 0 0 0 0,54 0 0 0 0,-27 0 0 0 0,28 0 0 0 0,-55 0 0 0 0,27 0 0 0 0,1 0 0 0 0,-1 0 0 0 0,0 0 0 0 0,0 0 0 0 0,28 0 0 0 0,-55 0 0 0 0,27 0 0 0 0,28 0 0 0 0,-55 0 0 0 0,0 0 0 0 0,27 0 0 0 0,-27 0 0 0 0,0 0 0 0 0,1 0 0 0 0,-1 0 0 0 0,0 0 0 0 0,0 0 0 0 0,0 0 0 0 0,27 0 0 0 0,28 0 0 0 0,-55 0 0 0 0,27 0 0 0 0,0 0 0 0 0,1 0 0 0 0,-28 0 0 0 0,0 0 0 0 0,27 0 0 0 0,1 0 0 0 0,-28 0 0 0 0,27 0 0 0 0,-27 0 0 0 0,27 0 0 0 0,1 27 0 0 0,26-27 0 0 0,-54 0 0 0 0,27 0 0 0 0,-26 0 0 0 0,26 0 0 0 0,-27 0 0 0 0,0 0 0 0 0,27 0 0 0 0,-26 0 0 0 0,-1 0 0 0 0,27 0 0 0 0,-27 0 0 0 0,27 27 0 0 0,1-27 0 0 0,-28 0 0 0 0,27 0 0 0 0,-27 0 0 0 0,0 0 0 0 0,28 0 0 0 0,-28 0 0 0 0,0 0 0 0 0,27 0 0 0 0,0 0 0 0 0,1 0 0 0 0,-1 0 0 0 0,-27 0 0 0 0,55 28 0 0 0,-55-28 0 0 0,27 0 0 0 0,-27 0 0 0 0,27 0 0 0 0,-26 0 0 0 0,-1 0 0 0 0,27 0 0 0 0,-27 0 0 0 0,0 0 0 0 0,27 0 0 0 0,1 0 0 0 0,-1 0 0 0 0,0 0 0 0 0,28 0 0 0 0,-55 0 0 0 0,27 0 0 0 0,0 0 0 0 0,1 0 0 0 0,-28 0 0 0 0,0 0 0 0 0,27 0 0 0 0,0 0 0 0 0,1 0 0 0 0,-1 0 0 0 0,0 0 0 0 0,-27 0 0 0 0,55 0 0 0 0,-55 0 0 0 0,54 0 0 0 0,-26 54 0 0 0,-1-54 0 0 0,-27 0 0 0 0,0 0 0 0 0,27 0 0 0 0,-26 27 0 0 0,-1-27 0 0 0,27 0 0 0 0,-27 0 0 0 0,27 0 0 0 0,1 0 0 0 0,26 0 0 0 0,-27 0 0 0 0,1 0 0 0 0,-1 0 0 0 0,27 0 0 0 0,-54 0 0 0 0,1 0 0 0 0,-1 0 0 0 0,0 0 0 0 0,0 0 0 0 0,0 0 0 0 0,27 0 0 0 0,-26 0 0 0 0,26 0 0 0 0,-27 0 0 0 0,0 0 0 0 0,27 0 0 0 0,-26 0 0 0 0,-1 0 0 0 0,27 0 0 0 0,-27 0 0 0 0,0 0 0 0 0,0 0 0 0 0,1 0 0 0 0,-1 0 0 0 0,27 0 0 0 0,-27 0 0 0 0,0 0 0 0 0,27 0 0 0 0,-26 0 0 0 0,-1 0 0 0 0,0 0 0 0 0,0 0 0 0 0,0 0 0 0 0,27 0 0 0 0,-26 0 0 0 0,-1 0 0 0 0,27 0 0 0 0,-27 0 0 0 0,0 0 0 0 0,0 0 0 0 0,1 0 0 0 0,-1-27 0 0 0,0 27 0 0 0,0 0 0 0 0,-27 0-16383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6404 12807 16383 0 0,'-28'0'0'0'0,"83"0"0"0"0,26 0 0 0 0,28 0 0 0 0,-1 28 0 0 0,-81-28 0 0 0,55 0 0 0 0,26 0 0 0 0,-81 0 0 0 0,82 27 0 0 0,-55 0 0 0 0,1-27 0 0 0,-28 0 0 0 0,27 0 0 0 0,-27 0 0 0 0,0 0 0 0 0,28 0 0 0 0,-28 0 0 0 0,0 0 0 0 0,54 0 0 0 0,-54 0 0 0 0,28 27 0 0 0,26-27 0 0 0,0 0 0 0 0,1 0 0 0 0,-55 0 0 0 0,54 0 0 0 0,-53 0 0 0 0,-1 0 0 0 0,54 0 0 0 0,-27 0 0 0 0,-27 0 0 0 0,28 0 0 0 0,26 0 0 0 0,-27-27 0 0 0,55-27 0 0 0,0 54 0 0 0,-109-28 0 0 0,54 28 0 0 0,-27 0 0 0 0,27 0 0 0 0,0 0 0 0 0,-26 0 0 0 0,80 0 0 0 0,-26 0 0 0 0,-55 0 0 0 0,54 0 0 0 0,1-27 0 0 0,-55 27 0 0 0,0 0 0 0 0,0 0 0 0 0,27 0 0 0 0,-27 0 0 0 0,1 0 0 0 0,26 0 0 0 0,-27 0 0 0 0,0 0 0 0 0,27 0 0 0 0,-27 0 0 0 0,1 0 0 0 0,26 0 0 0 0,0 0 0 0 0,28 0 0 0 0,-1 0 0 0 0,-27 0 0 0 0,28 0 0 0 0,-28 0 0 0 0,0 0 0 0 0,28 0 0 0 0,-1 0 0 0 0,0 0 0 0 0,-26 0 0 0 0,-1 0 0 0 0,0 0 0 0 0,28 0 0 0 0,-55 0 0 0 0,54 0 0 0 0,28 0 0 0 0,-28-27 0 0 0,28 0 0 0 0,-1 27 0 0 0,1 0 0 0 0,-55 0 0 0 0,55 0 0 0 0,-1 0 0 0 0,1 0 0 0 0,-55 0 0 0 0,55 0 0 0 0,-1 0 0 0 0,-27-54 0 0 0,1 54 0 0 0,26 0 0 0 0,28-27 0 0 0,-27 27 0 0 0,26-28 0 0 0,-80 28 0 0 0,-1 0 0 0 0,54 0 0 0 0,-53 0 0 0 0,-1 0 0 0 0,0 0 0 0 0,55 0 0 0 0,-82 0 0 0 0,54 0 0 0 0,-26 0 0 0 0,-28-27 0 0 0,27 27 0 0 0,27 0 0 0 0,-53 0 0 0 0,-1 0 0 0 0,27 0 0 0 0,-27 0 0 0 0,27 0 0 0 0,1-27 0 0 0,-28 27 0 0 0,27 0 0 0 0,0 0 0 0 0,-26 0 0 0 0,26 0 0 0 0,27-27 0 0 0,-54 27 0 0 0,55-27 0 0 0,-55 27 0 0 0,27 0 0 0 0,-27 0 0 0 0,0 0 0 0 0,1 0 0 0 0,-1 0 0 0 0,27 0 0 0 0,0 0 0 0 0,1 0 0 0 0,-1 0 0 0 0,-27 0 0 0 0,0 0 0 0 0,0 0 0 0 0,0 0 0 0 0,28 0 0 0 0,-28 0 0 0 0,54 0 0 0 0,-54 27 0 0 0,0-27 0 0 0,28 0 0 0 0,-28 0 0 0 0,27 27 0 0 0,-27-27 0 0 0,0 0 0 0 0,1 0 0 0 0,-1 0 0 0 0,27 0 0 0 0,-27 0 0 0 0,0 0 0 0 0,27 27 0 0 0,-26 0 0 0 0,-1 1 0 0 0,27-28 0 0 0,-27 0 0 0 0,0 0 0 0 0,28 0 0 0 0,-28 0 0 0 0,0 0 0 0 0,27 0 0 0 0,0 27 0 0 0,1-27 0 0 0,-28 0 0 0 0,0 27 0 0 0,0-27 0 0 0,0 0 0 0 0,0 0 0 0 0,28 0 0 0 0,-1 0 0 0 0,-27 0 0 0 0,27 0 0 0 0,55 0 0 0 0,-82 0 0 0 0,54 0 0 0 0,-53 0 0 0 0,53 0 0 0 0,-54 0 0 0 0,0 0 0 0 0,28 0 0 0 0,-28 0 0 0 0,0 0 0 0 0,27 0 0 0 0,-27 0 0 0 0,55 0 0 0 0,-55 0 0 0 0,0 0 0 0 0,54 0 0 0 0,-54 0 0 0 0,55 0 0 0 0,-55 0 0 0 0,27 0 0 0 0,-27 0 0 0 0,1 0 0 0 0,26 0 0 0 0,-27 0 0 0 0,54 0 0 0 0,-26 0 0 0 0,-1 0 0 0 0,27 0 0 0 0,1 0 0 0 0,-55 0 0 0 0,81 0 0 0 0,-80 0 0 0 0,26 0 0 0 0,-27 0 0 0 0,27 0 0 0 0,-27 0 0 0 0,0 0 0 0 0,28 0 0 0 0,-28 0 0 0 0,54 0 0 0 0,-54 0 0 0 0,1 0 0 0 0,53 0 0 0 0,-54 0 0 0 0,27 0 0 0 0,-26 0 0 0 0,53-27 0 0 0,-54 27 0 0 0,27 0 0 0 0,-27 0 0 0 0,1 0 0 0 0,53 0 0 0 0,-54 0 0 0 0,27 0 0 0 0,-26 0 0 0 0,26-27 0 0 0,0 27 0 0 0,0-28 0 0 0,1 28 0 0 0,-1 0 0 0 0,-27 0 0 0 0,0 0 0 0 0,0 0 0 0 0,28 0 0 0 0,-28 0 0 0 0,0 0 0 0 0,27 0 0 0 0,-54 0-16383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6870 14103 16383 0 0,'0'-27'0'0'0,"27"27"0"0"0,1 0 0 0 0,26 0 0 0 0,0 0 0 0 0,28 0 0 0 0,-55 0 0 0 0,54 0 0 0 0,-54 0 0 0 0,82 0 0 0 0,-28 0 0 0 0,-27 0 0 0 0,1 0 0 0 0,-1 0 0 0 0,0 0 0 0 0,1 0 0 0 0,-1-55 0 0 0,-27 55 0 0 0,27 0 0 0 0,1 0 0 0 0,-28 0 0 0 0,0 0 0 0 0,27 0 0 0 0,-27 0 0 0 0,0 0 0 0 0,28 0 0 0 0,53 0 0 0 0,-81 0 0 0 0,0 0 0 0 0,55 0 0 0 0,-1 0 0 0 0,-54 0 0 0 0,55 0 0 0 0,-28 0 0 0 0,0 0 0 0 0,-26 0 0 0 0,-1 0 0 0 0,0 0 0 0 0,27 0 0 0 0,27-27 0 0 0,-53 27 0 0 0,-1 0 0 0 0,27 0 0 0 0,0 0 0 0 0,1 0 0 0 0,-28-27 0 0 0,0 27 0 0 0,27 0 0 0 0,-27 0 0 0 0,0 0 0 0 0,1 0 0 0 0,26 0 0 0 0,-27 0 0 0 0,0 0 0 0 0,0 0 0 0 0,0 0 0 0 0,28 0 0 0 0,-28 0 0 0 0,0 0 0 0 0,27 0 0 0 0,0 0 0 0 0,1 0 0 0 0,53 0 0 0 0,-81 0 0 0 0,55 0 0 0 0,-1 0 0 0 0,-27 0 0 0 0,1 0 0 0 0,53 0 0 0 0,-53 0 0 0 0,-1 0 0 0 0,0 0 0 0 0,28 0 0 0 0,-1 0 0 0 0,-54 0 0 0 0,54 0 0 0 0,-26 0 0 0 0,-28 0 0 0 0,27 0 0 0 0,-27 0 0 0 0,0 0 0 0 0,1 0 0 0 0,-1 0 0 0 0,27 0 0 0 0,-27 0 0 0 0,0 0 0 0 0,28 0 0 0 0,-28 0 0 0 0,27 0 0 0 0,-27 0 0 0 0,0 0 0 0 0,0 0 0 0 0,1 0 0 0 0,-1 0 0 0 0,0 0 0 0 0,54 0 0 0 0,-54 0 0 0 0,28 0 0 0 0,-28 0 0 0 0,0 0 0 0 0,0 0 0 0 0,0 0 0 0 0,0 0 0 0 0,28 0 0 0 0,-28 0 0 0 0,0 0 0 0 0,27 0 0 0 0,-54 0-16383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11860 15306 16383 0 0,'-27'-27'0'0'0,"27"0"0"0"0,27 27 0 0 0,0-28 0 0 0,0 28 0 0 0,27 0 0 0 0,1 0 0 0 0,26-27 0 0 0,-54 27 0 0 0,55 0 0 0 0,-55 0 0 0 0,54 0 0 0 0,28 0 0 0 0,-82 0 0 0 0,54 0 0 0 0,1 0 0 0 0,-1 0 0 0 0,1 0 0 0 0,-1 0 0 0 0,28 0 0 0 0,-28 0 0 0 0,0 0 0 0 0,28 0 0 0 0,-55 0 0 0 0,55 0 0 0 0,-55 0 0 0 0,0 0 0 0 0,28 0 0 0 0,26 0 0 0 0,-26 0 0 0 0,-55 0 0 0 0,81 0 0 0 0,-81 0 0 0 0,82 0 0 0 0,0 0 0 0 0,-55 0 0 0 0,27 0 0 0 0,28 0 0 0 0,-28-27 0 0 0,1 0 0 0 0,-28 27 0 0 0,27 0 0 0 0,1 0 0 0 0,-1 0 0 0 0,-27 0 0 0 0,55 0 0 0 0,-82 0 0 0 0,27 0 0 0 0,28 0 0 0 0,-28 0 0 0 0,0 0 0 0 0,55 0 0 0 0,-55 0 0 0 0,0 0 0 0 0,55 0 0 0 0,-28 0 0 0 0,-54 0 0 0 0,55 0 0 0 0,-55 0 0 0 0,54 0 0 0 0,-53 0 0 0 0,-1 0 0 0 0,0 0 0 0 0,27 0 0 0 0,-27 0 0 0 0,27 0 0 0 0,-26 0 0 0 0,-1 0 0 0 0,27 0 0 0 0,-27 0 0 0 0,27 0 0 0 0,-26 0 0 0 0,-1 0 0 0 0,27 0 0 0 0,0 0 0 0 0,-27 0 0 0 0,1 0 0 0 0,26 0 0 0 0,-27 0 0 0 0,27 0 0 0 0,-27 0 0 0 0,1 0 0 0 0,26 0 0 0 0,-27 0 0 0 0,27 0 0 0 0,0 0 0 0 0,1 0 0 0 0,-1 0 0 0 0,27 0 0 0 0,-53 0 0 0 0,-28 0-16383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16390 15291 16383 0 0,'27'0'0'0'0,"27"0"0"0"0,1 0 0 0 0,-1 0 0 0 0,0 0 0 0 0,-27 0 0 0 0,28 0 0 0 0,-28 0 0 0 0,0 0 0 0 0,27 0 0 0 0,-27 0 0 0 0,0 0 0 0 0,1 0 0 0 0,-1 0 0 0 0,27 0 0 0 0,-27 0 0 0 0,0 0 0 0 0,27 0 0 0 0,-26 0 0 0 0,-1 0 0 0 0,0 0 0 0 0,0 0 0 0 0,0 0 0 0 0,27 0 0 0 0,1 0 0 0 0,26 0 0 0 0,-54 0 0 0 0,55 0 0 0 0,-55 0 0 0 0,0 0 0 0 0,27 0 0 0 0,-27 0 0 0 0,28 0 0 0 0,-1-27 0 0 0,-27 0 0 0 0,0 27 0 0 0,0 0 0 0 0,0 0 0 0 0,-54 0 0 0 0,-27 0 0 0 0,-82 0 0 0 0,55 0 0 0 0,-55 0 0 0 0,28 0 0 0 0,-28 0 0 0 0,0 0 0 0 0,1 0 0 0 0,26 0 0 0 0,28 0 0 0 0,-28 0 0 0 0,28 0 0 0 0,26 0 0 0 0,-53 0 0 0 0,54 0 0 0 0,-28 0 0 0 0,1 0 0 0 0,-1 0 0 0 0,28 0 0 0 0,-54 0 0 0 0,80 0 0 0 0,-53 0 0 0 0,27 0 0 0 0,0 0 0 0 0,-1 0 0 0 0,-26 0 0 0 0,-1 0 0 0 0,28 0 0 0 0,-27 0 0 0 0,54 0 0 0 0,-55 0 0 0 0,55 0 0 0 0,-27 0 0 0 0,27 0 0 0 0,-1 0 0 0 0,1 0 0 0 0,0 0 0 0 0,-27 0 0 0 0,27 0 0 0 0,-55 0 0 0 0,55 0 0 0 0,-27 0 0 0 0,27 0 0 0 0,-55 27 0 0 0,55-27 0 0 0,-27 0 0 0 0,27 0 0 0 0,0 27 0 0 0,-28-27 0 0 0,28 27 0 0 0,27-27-16383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10986 13920 16383 0 0,'27'0'0'0'0,"28"0"0"0"0,-1 0 0 0 0,-27 0 0 0 0,27 0 0 0 0,-27 0 0 0 0,28 0 0 0 0,-1 0 0 0 0,-27 0 0 0 0,0 0 0 0 0,0 0 0 0 0,0 0 0 0 0,28 0 0 0 0,-28 0 0 0 0,0 0 0 0 0,27 0 0 0 0,-27 0 0 0 0,28 0 0 0 0,-28 0 0 0 0,27 0 0 0 0,0 0 0 0 0,-27 0 0 0 0,1 0 0 0 0,-1 0 0 0 0,0 0 0 0 0,0 0 0 0 0,-54 0 0 0 0,0 0 0 0 0,-28 0 0 0 0,1 0 0 0 0,0 0 0 0 0,0 0 0 0 0,-28 0 0 0 0,55 0 0 0 0,-27 0 0 0 0,27 0 0 0 0,0 0 0 0 0,-28 0 0 0 0,55 0-16383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14709 4903 16383 0 0,'-54'0'0'0'0,"108"0"0"0"0,1 0 0 0 0,53 0 0 0 0,-27 0 0 0 0,1 28 0 0 0,-1-28 0 0 0,1 0 0 0 0,-28 0 0 0 0,27 0 0 0 0,-53 0 0 0 0,26 0 0 0 0,0 0 0 0 0,0 0 0 0 0,-27 0 0 0 0,1 0 0 0 0,26 0 0 0 0,54 27 0 0 0,-80-27 0 0 0,26 0 0 0 0,0 27 0 0 0,-27-27 0 0 0,0 0 0 0 0,28 27 0 0 0,-28 0 0 0 0,0-27 0 0 0,27 0 0 0 0,-27 0 0 0 0,28 0 0 0 0,-28 0 0 0 0,0 0 0 0 0,27 0 0 0 0,-27 0 0 0 0,55 0 0 0 0,-55 0 0 0 0,27 0 0 0 0,-27 0 0 0 0,28 0 0 0 0,-28 0 0 0 0,27 0 0 0 0,-27 0 0 0 0,0 0 0 0 0,28 0 0 0 0,-1 0 0 0 0,-27 0 0 0 0,0 0 0 0 0,27 0 0 0 0,1 0 0 0 0,26 0 0 0 0,-54 0 0 0 0,0 0 0 0 0,0 0 0 0 0,1-27 0 0 0,-1 27 0 0 0,27 0 0 0 0,-27 0 0 0 0,0 0 0 0 0,0 0 0 0 0,1 0 0 0 0,26 0 0 0 0,-27 0 0 0 0,27 0 0 0 0,-54-27 0 0 0,54 27 0 0 0,-26 0 0 0 0,-1 0 0 0 0,54 0 0 0 0,-81-27 0 0 0,27 27 0 0 0,28 0 0 0 0,-28 0 0 0 0,27 0 0 0 0,0 0 0 0 0,-27 0 0 0 0,28 0 0 0 0,-1-27 0 0 0,-27 27 0 0 0,0 0 0 0 0,0 0 0 0 0,0 0 0 0 0,1 0 0 0 0,-1 0 0 0 0,0 0 0 0 0,27 0 0 0 0,-27 0 0 0 0,55 0 0 0 0,-28 0 0 0 0,-27 0 0 0 0,27 0 0 0 0,-26 0 0 0 0,-1 0 0 0 0,27 0 0 0 0,-27 0 0 0 0,27 0 0 0 0,-27 0 0 0 0,28 0 0 0 0,-28 0 0 0 0,0 0 0 0 0,54 0 0 0 0,-53 0 0 0 0,53 0 0 0 0,28 0 0 0 0,-82 0 0 0 0,81 0 0 0 0,-54 0 0 0 0,-26 0 0 0 0,26 0 0 0 0,54 0 0 0 0,-80 0 0 0 0,53 0 0 0 0,-27 0 0 0 0,1 0 0 0 0,-28 0 0 0 0,27 0 0 0 0,0 0 0 0 0,-27 0 0 0 0,28 0 0 0 0,-28 0 0 0 0,54 0 0 0 0,-54 0 0 0 0,28 0 0 0 0,-28-28 0 0 0,0 28 0 0 0,0 0 0 0 0,0 0 0 0 0,0 0 0 0 0,0 0 0 0 0,1 0 0 0 0,-1 0 0 0 0,0 0 0 0 0,0-27 0 0 0,0 0 0 0 0,0 27 0 0 0,0 0 0 0 0,1-27 0 0 0,-1 27 0 0 0,0 0 0 0 0,0 0 0 0 0,0 0 0 0 0,27 0 0 0 0,28 0 0 0 0,-55 0 0 0 0,27 0 0 0 0,-27 0 0 0 0,55 0 0 0 0,-55 0 0 0 0,0 0 0 0 0,0 0 0 0 0,27 0 0 0 0,28 0 0 0 0,26 0 0 0 0,-81 0 0 0 0,55 0 0 0 0,-55 0 0 0 0,54 0 0 0 0,-53 0 0 0 0,-1 0 0 0 0,0 0 0 0 0,0 0 0 0 0,0 0 0 0 0,0 0 0 0 0,0 0 0 0 0,1 0 0 0 0,-1 27 0 0 0,27-27 0 0 0,-27 0 0 0 0,0 0 0 0 0,27 0 0 0 0,-26 0 0 0 0,-1 0 0 0 0,0 0 0 0 0,0 0 0 0 0,0 0 0 0 0,27 0 0 0 0,-26 0 0 0 0,-1 0 0 0 0,27 0 0 0 0,-27 0 0 0 0,0 0 0 0 0,28 0 0 0 0,-28 0 0 0 0,0 0 0 0 0,0 0 0 0 0,0 0 0 0 0,0 0 0 0 0,27 0 0 0 0,-26 0 0 0 0,-1 0 0 0 0,27 0 0 0 0,-27 0 0 0 0,27 0 0 0 0,-26 0 0 0 0,26 0 0 0 0,0 0 0 0 0,0 0 0 0 0,1 0 0 0 0,-28 0 0 0 0,54 0 0 0 0,-54 0 0 0 0,1 0 0 0 0,26 0 0 0 0,-27 0 0 0 0,54 0 0 0 0,-26 0 0 0 0,53 0 0 0 0,-54 0 0 0 0,-26 0 0 0 0,80 0 0 0 0,-54 0 0 0 0,-26 0 0 0 0,-1-27 0 0 0,0 27 0 0 0,27 0 0 0 0,0 0 0 0 0,1 0 0 0 0,-28 0 0 0 0,0 0 0 0 0,54 0 0 0 0,-54 0 0 0 0,28 0 0 0 0,-28 0 0 0 0,54 0 0 0 0,-26 0 0 0 0,26 0 0 0 0,-54 0 0 0 0,27 0 0 0 0,-27 0 0 0 0,1 0 0 0 0,26 0 0 0 0,-27 0 0 0 0,0 0 0 0 0,27 0 0 0 0,-26 0 0 0 0,26 0 0 0 0,0 0 0 0 0,-27 0 0 0 0,28 0 0 0 0,-28 0 0 0 0,27 0 0 0 0,-27 0 0 0 0,0 0 0 0 0,55 0 0 0 0,-28 0 0 0 0,-27 0 0 0 0,27 0 0 0 0,-27 0 0 0 0,1 0 0 0 0,26 0 0 0 0,27 0 0 0 0,-54 0 0 0 0,55 0 0 0 0,-55 0 0 0 0,27 0 0 0 0,0-27 0 0 0,-26 27 0 0 0,-1 0 0 0 0,0 0 0 0 0,0 0 0 0 0,0 0 0 0 0,0 0 0 0 0,0 0 0 0 0,28 0 0 0 0,-28 0 0 0 0,0 0 0 0 0,0 0 0 0 0,0 0 0 0 0,0 0 0 0 0,1 0 0 0 0,-1 0 0 0 0,0 0 0 0 0,0 0 0 0 0,27 0 0 0 0,-27 0 0 0 0,1 0 0 0 0,-1 0 0 0 0,27 0 0 0 0,-27 0 0 0 0,0 0 0 0 0,27 0 0 0 0,1 0 0 0 0,-28 0 0 0 0,0 0 0 0 0,0 0 0 0 0,-27 0-16383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20746 3152 16383 0 0,'27'0'0'0'0,"1"0"0"0"0,-1 0 0 0 0,0 0 0 0 0,0 0 0 0 0,27 0 0 0 0,1 0 0 0 0,-1 0 0 0 0,0 0 0 0 0,0 0 0 0 0,55 0 0 0 0,-55 0 0 0 0,55 0 0 0 0,-28 0 0 0 0,1 0 0 0 0,-1 0 0 0 0,-54 0 0 0 0,27 0 0 0 0,-27 0 0 0 0,55 0 0 0 0,-55 0 0 0 0,0 0 0 0 0,27 0 0 0 0,-26 0 0 0 0,-1 0 0 0 0,27 0 0 0 0,-27 0 0 0 0,0 0 0 0 0,-27-27 0 0 0,27 27 0 0 0,1 0 0 0 0,-1 0 0 0 0,27 0 0 0 0,0 0 0 0 0,55 0 0 0 0,-55 0 0 0 0,0 0 0 0 0,1 0 0 0 0,26 0 0 0 0,-27 0 0 0 0,-27 0 0 0 0,1 0 0 0 0,26 0 0 0 0,0 0 0 0 0,-27 0 0 0 0,0 0 0 0 0,28 0 0 0 0,-1 0 0 0 0,0 0 0 0 0,-27 0 0 0 0,28 0 0 0 0,26 0 0 0 0,-54 0 0 0 0,0 0 0 0 0,28 0 0 0 0,26 0 0 0 0,0 0 0 0 0,-26 0 0 0 0,-1 0 0 0 0,54 0 0 0 0,-80 0 0 0 0,80 0 0 0 0,-81 0 0 0 0,28 0 0 0 0,-1 0 0 0 0,54 0 0 0 0,-53 0 0 0 0,-28 0 0 0 0,27 0 0 0 0,0 0 0 0 0,-27 0 0 0 0,28 0 0 0 0,-28 0 0 0 0,0 0 0 0 0,54 0 0 0 0,-53 0 0 0 0,-1 0 0 0 0,27 0 0 0 0,-27 0 0 0 0,27 0 0 0 0,-26 0 0 0 0,53 0 0 0 0,-27 0 0 0 0,28 0 0 0 0,-55 0 0 0 0,27 0 0 0 0,-27 0 0 0 0,0 0 0 0 0,0 0 0 0 0,1 0 0 0 0,-1 0 0 0 0,27 0 0 0 0,0 0 0 0 0,-27 0 0 0 0,1 0 0 0 0,26 0 0 0 0,27 0 0 0 0,-54 0 0 0 0,55 0 0 0 0,-55 0 0 0 0,0 0 0 0 0,0 0 0 0 0,27 0 0 0 0,28 27 0 0 0,-55-27 0 0 0,54 0 0 0 0,-53 0 0 0 0,26 0 0 0 0,-27 0 0 0 0,0 0 0 0 0,54 0 0 0 0,1 0 0 0 0,-55 0 0 0 0,0 0 0 0 0,27 0 0 0 0,-26 0 0 0 0,-1 27 0 0 0,0-27 0 0 0,0 0 0 0 0,0 0 0 0 0,55 0 0 0 0,-55 27 0 0 0,54-27 0 0 0,-54 0 0 0 0,0 0 0 0 0,28 0 0 0 0,-55 28 0 0 0,27-28 0 0 0,-27 0-16383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25806 3872 16383 0 0,'-27'-27'0'0'0,"27"-27"0"0"0,27 27 0 0 0,1 27 0 0 0,26 0 0 0 0,27 0 0 0 0,-54 0 0 0 0,55-27 0 0 0,-1 27 0 0 0,1 0 0 0 0,-1 0 0 0 0,-27 0 0 0 0,1 0 0 0 0,26 0 0 0 0,0 0 0 0 0,1 0 0 0 0,-55 0 0 0 0,54 0 0 0 0,-54 0 0 0 0,1 0 0 0 0,-1 0 0 0 0,0 0 0 0 0,27 0 0 0 0,-27 0 0 0 0,0 0 0 0 0,1 0 0 0 0,53 0 0 0 0,-27 0 0 0 0,0 0 0 0 0,-26 0 0 0 0,53 0 0 0 0,28 0 0 0 0,-55 0 0 0 0,27 0 0 0 0,-26 0 0 0 0,53 0 0 0 0,-54 0 0 0 0,1 0 0 0 0,-28 0 0 0 0,27 0 0 0 0,-27 0 0 0 0,0 0 0 0 0,0 0 0 0 0,1 0 0 0 0,-1 0 0 0 0,27 0 0 0 0,0 0 0 0 0,-27 0 0 0 0,28 0 0 0 0,-28 0 0 0 0,54 27 0 0 0,-54-27 0 0 0,28 0 0 0 0,-1 0 0 0 0,-27 0 0 0 0,0 27 0 0 0,0-27 0 0 0,-27 0-16383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14773 2678 16383 0 0,'54'0'0'0'0,"-27"0"0"0"0,0 0 0 0 0,55 0 0 0 0,-28 0 0 0 0,0 0 0 0 0,0 0 0 0 0,28 0 0 0 0,-1 0 0 0 0,-27 0 0 0 0,55 0 0 0 0,-55 0 0 0 0,28 0 0 0 0,26 0 0 0 0,-81 0 0 0 0,55 0 0 0 0,-55 0 0 0 0,27 0 0 0 0,0 0 0 0 0,28 0 0 0 0,-55 0 0 0 0,27 0 0 0 0,1 0 0 0 0,-1 0 0 0 0,0 0 0 0 0,0 0 0 0 0,1 0 0 0 0,-1 0 0 0 0,-27 0 0 0 0,0 0 0 0 0,0 0 0 0 0,0 0 0 0 0,1 0 0 0 0,26 0 0 0 0,-27 0 0 0 0,0 0 0 0 0,27 0 0 0 0,-26 0 0 0 0,26 0 0 0 0,27 27 0 0 0,-26-27 0 0 0,-28 0 0 0 0,81 27 0 0 0,-54-27 0 0 0,55 55 0 0 0,-28-55 0 0 0,-26 0 0 0 0,-1 27 0 0 0,0-27 0 0 0,1 0 0 0 0,-1 0 0 0 0,27 27 0 0 0,-27-27 0 0 0,1 0 0 0 0,-28 0 0 0 0,27 0 0 0 0,-27 0 0 0 0,0 0 0 0 0,1 0 0 0 0,53 27 0 0 0,-54 0 0 0 0,0-27 0 0 0,28 0 0 0 0,26 0 0 0 0,-54 0 0 0 0,54 0 0 0 0,-26 0 0 0 0,26 0 0 0 0,28 0 0 0 0,-55 27 0 0 0,0-27 0 0 0,-27 0 0 0 0,1 0 0 0 0,-1 0 0 0 0,0 0 0 0 0,0 0 0 0 0,0 0 0 0 0,27 0 0 0 0,-27 0 0 0 0,28 0 0 0 0,-1 0 0 0 0,0 0 0 0 0,-27 0 0 0 0,28 0 0 0 0,-1 0 0 0 0,0 0 0 0 0,28 0 0 0 0,-1 0 0 0 0,-54 0 0 0 0,55 0 0 0 0,-55 0 0 0 0,0 0 0 0 0,54 0 0 0 0,-54 0 0 0 0,28 0 0 0 0,-1 0 0 0 0,0 0 0 0 0,-27 0 0 0 0,1 0 0 0 0,-1 0 0 0 0,0 0 0 0 0,0 0 0 0 0,0 0 0 0 0,0 0 0 0 0,0 0 0 0 0,-27 0-16383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6248 13944 16383 0 0,'27'0'0'0'0,"0"0"0"0"0,27 81 0 0 0,-54 0 0 0 0,0-26 0 0 0,28 26 0 0 0,-28 0 0 0 0,27 1 0 0 0,-27-28 0 0 0,0 0 0 0 0,0 1 0 0 0,0-55-16383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5902 4631 16383 0 0,'0'-30'0'0'0,"61"-31"0"0"0,-1 31 0 0 0,-29 0 0 0 0,-31-1 0 0 0,120-29 0 0 0,-59 60 0 0 0,-31 0 0 0 0,31 0 0 0 0,-61 91 0 0 0,0-61 0 0 0,0 30 0 0 0,-31 31 0 0 0,31 0 0 0 0,0-61 0 0 0,0-30-16383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15008 5265 16383 0 0,'27'0'0'0'0,"27"0"0"0"0,0 0 0 0 0,1 0 0 0 0,-1 0 0 0 0,0 0 0 0 0,1 0 0 0 0,26 0 0 0 0,27 0 0 0 0,-53 0 0 0 0,53 0 0 0 0,28 0 0 0 0,-27 0 0 0 0,26 0 0 0 0,1 0 0 0 0,0 0 0 0 0,-1 0 0 0 0,1 0 0 0 0,27 0 0 0 0,-28 0 0 0 0,-53 0 0 0 0,26 0 0 0 0,1 0 0 0 0,0 0 0 0 0,-28 0 0 0 0,-27 0 0 0 0,28 0 0 0 0,-55 0 0 0 0,54 0 0 0 0,-54 0 0 0 0,28 0 0 0 0,-1 0 0 0 0,27 0 0 0 0,-54 0 0 0 0,55 0 0 0 0,-55 0 0 0 0,54 0 0 0 0,-26 0 0 0 0,-1 0 0 0 0,-27 0 0 0 0,54 0 0 0 0,-53 0 0 0 0,53 0 0 0 0,-27 0 0 0 0,1 0 0 0 0,-1 0 0 0 0,27 0 0 0 0,-54 0 0 0 0,0 0 0 0 0,28 0 0 0 0,-1 0 0 0 0,27 0 0 0 0,-53 0 0 0 0,53 0 0 0 0,-27 0 0 0 0,1 0 0 0 0,-1 0 0 0 0,0 0 0 0 0,55 0 0 0 0,-55 0 0 0 0,54 0 0 0 0,-26 0 0 0 0,-28 0 0 0 0,28 0 0 0 0,-55 0 0 0 0,-27 0-16383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17171 6334 16383 0 0,'28'0'0'0'0,"-1"0"0"0"0,0 0 0 0 0,0 0 0 0 0,0 0 0 0 0,27 0 0 0 0,28 0 0 0 0,-28 0 0 0 0,55-27 0 0 0,-28 27 0 0 0,0 0 0 0 0,28 0 0 0 0,-109-27 0 0 0,109 27 0 0 0,-55 0 0 0 0,27 0 0 0 0,1 0 0 0 0,-55 0 0 0 0,54 0 0 0 0,-27 0 0 0 0,-26 0 0 0 0,-1 0 0 0 0,0-27 0 0 0,27 27 0 0 0,0 0 0 0 0,28 0 0 0 0,-55 0 0 0 0,54 0 0 0 0,-26 0 0 0 0,26 0 0 0 0,0 0 0 0 0,-26 0 0 0 0,26 0 0 0 0,-27 0 0 0 0,28 0 0 0 0,-1 0 0 0 0,-26 0 0 0 0,26 0 0 0 0,-27 0 0 0 0,0 0 0 0 0,1 0 0 0 0,-1 0 0 0 0,0 0 0 0 0,28 0 0 0 0,-55 0 0 0 0,54 0 0 0 0,-54 0 0 0 0,1 0 0 0 0,26 0 0 0 0,-27 0 0 0 0,54 0 0 0 0,-26 0 0 0 0,26 0 0 0 0,-54 0 0 0 0,55 0 0 0 0,-28 0 0 0 0,27 0 0 0 0,1 0 0 0 0,-28 0 0 0 0,0 54 0 0 0,1-54 0 0 0,26 0 0 0 0,-27 0 0 0 0,28 0 0 0 0,-55 0 0 0 0,27 0 0 0 0,-27 0 0 0 0,55 0 0 0 0,-28 0 0 0 0,27 27 0 0 0,-54-27 0 0 0,28 0 0 0 0,-1 0 0 0 0,0 28 0 0 0,0-28 0 0 0,28 0 0 0 0,-28 0 0 0 0,28 0 0 0 0,-1 0 0 0 0,-27 0 0 0 0,28 0 0 0 0,-1 27 0 0 0,-54-27 0 0 0,27 0 0 0 0,28 0 0 0 0,-55 0 0 0 0,54 0 0 0 0,-53 0 0 0 0,80 0 0 0 0,-54 0 0 0 0,1 0 0 0 0,-1 0 0 0 0,27 0 0 0 0,1 0 0 0 0,-1 0 0 0 0,1 0 0 0 0,-1 0 0 0 0,-27 0 0 0 0,28 0 0 0 0,-1 0 0 0 0,-27 0 0 0 0,1 0 0 0 0,-28 0 0 0 0,27 0 0 0 0,-27 0 0 0 0,0 0 0 0 0,0 0 0 0 0,1 0 0 0 0,26 0 0 0 0,-27 0 0 0 0,0 0 0 0 0,27 0 0 0 0,-26 0 0 0 0,-1 0 0 0 0,0 0 0 0 0,0 0 0 0 0,0 0 0 0 0,27 0 0 0 0,-26 0 0 0 0,-1 0 0 0 0,27 0 0 0 0,-27 0 0 0 0,0 0 0 0 0,0 0 0 0 0,0 0 0 0 0,1 0 0 0 0,26 0 0 0 0,-27 0 0 0 0,-27 0-16383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23999 6300 16383 0 0,'-27'0'0'0'0,"0"0"0"0"0,54 0 0 0 0,0 0 0 0 0,0 0 0 0 0,0 0 0 0 0,28 0 0 0 0,-28 0 0 0 0,0 0 0 0 0,27 0 0 0 0,-27 0 0 0 0,55 0 0 0 0,-55 0 0 0 0,0 0 0 0 0,54 0 0 0 0,-53 0 0 0 0,26 0 0 0 0,0 0 0 0 0,27 0 0 0 0,-26 0 0 0 0,-1 0 0 0 0,-27 0 0 0 0,82 0 0 0 0,-82 0 0 0 0,27 0 0 0 0,0 0 0 0 0,28 0 0 0 0,-55 0 0 0 0,27 0 0 0 0,0 0 0 0 0,-26 0 0 0 0,26 0 0 0 0,0 0 0 0 0,-27 0 0 0 0,28 0 0 0 0,26 0 0 0 0,28 0 0 0 0,-28 0 0 0 0,-54 0 0 0 0,55 0 0 0 0,-28 0 0 0 0,0 0 0 0 0,0 0 0 0 0,-27 0 0 0 0,28 0 0 0 0,-1 0 0 0 0,-27 0 0 0 0,0 0 0 0 0,0 0 0 0 0,-27 0-16383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17360 12048 16383 0 0,'27'0'0'0'0,"81"0"0"0"0,1 0 0 0 0,-1 0 0 0 0,-53 0 0 0 0,53 0 0 0 0,28 0 0 0 0,0 0 0 0 0,-28 0 0 0 0,28 0 0 0 0,-28 0 0 0 0,-81 0 0 0 0,82 0 0 0 0,-55 0 0 0 0,-27 0 0 0 0,82 0 0 0 0,-28 0 0 0 0,-53 0 0 0 0,53 0 0 0 0,-54 0 0 0 0,27 0 0 0 0,1 0 0 0 0,-1 0 0 0 0,-27 0 0 0 0,27 0 0 0 0,-27 0 0 0 0,28 0 0 0 0,-1 0 0 0 0,0 0 0 0 0,28 0 0 0 0,-28 0 0 0 0,27 0 0 0 0,1 0 0 0 0,-28 0 0 0 0,55 0 0 0 0,-1 0 0 0 0,-81 0 0 0 0,82 0 0 0 0,-1 0 0 0 0,1 0 0 0 0,-55 0 0 0 0,55 0 0 0 0,-1 0 0 0 0,-26 0 0 0 0,-1 0 0 0 0,28 0 0 0 0,-28 0 0 0 0,-27 0 0 0 0,55 0 0 0 0,-28 0 0 0 0,-26 0 0 0 0,26 0 0 0 0,-27 0 0 0 0,28 0 0 0 0,-28 0 0 0 0,-27 0 0 0 0,27 0 0 0 0,28 0 0 0 0,-55 0 0 0 0,54 0 0 0 0,-26 0 0 0 0,-1 0 0 0 0,0 0 0 0 0,28 0 0 0 0,-28 0 0 0 0,0 0 0 0 0,-27 0 0 0 0,55 0 0 0 0,-28 0 0 0 0,-27 0 0 0 0,27 0 0 0 0,1 0 0 0 0,-1 0 0 0 0,27 0 0 0 0,-54 0 0 0 0,1 0 0 0 0,53 0 0 0 0,-54 0 0 0 0,55 0 0 0 0,-1 0 0 0 0,-54 0 0 0 0,27 0 0 0 0,28 0 0 0 0,-28 0 0 0 0,0 0 0 0 0,1 0 0 0 0,-1 0 0 0 0,27 0 0 0 0,-54 0 0 0 0,55 0 0 0 0,-28 0 0 0 0,0 0 0 0 0,1 0 0 0 0,26 0 0 0 0,-27 0 0 0 0,-27 0 0 0 0,28 0 0 0 0,26 0 0 0 0,-54 0 0 0 0,82 0 0 0 0,-55 0 0 0 0,0 0 0 0 0,1 0 0 0 0,26 0 0 0 0,-54 0 0 0 0,82 0 0 0 0,-28 0 0 0 0,-54 0 0 0 0,55 0 0 0 0,-28 0 0 0 0,27 0 0 0 0,-26 0 0 0 0,26 0 0 0 0,0 0 0 0 0,-26 0 0 0 0,-1 0 0 0 0,0 0 0 0 0,28 0 0 0 0,-55 0 0 0 0,54 0 0 0 0,-27 0 0 0 0,28 0 0 0 0,-55 0 0 0 0,27 0 0 0 0,1-28 0 0 0,-1 28 0 0 0,0 0 0 0 0,55-27 0 0 0,-1-27 0 0 0,1 27 0 0 0,-28-27 0 0 0,1 26 0 0 0,-1 28 0 0 0,0 0 0 0 0,-53 0 0 0 0,53-27 0 0 0,-81 27-16383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25215 11944 16383 0 0,'27'0'0'0'0,"0"0"0"0"0,27 0 0 0 0,-27 0 0 0 0,1 0 0 0 0,-1 0 0 0 0,0 0 0 0 0,0 0 0 0 0,27 0 0 0 0,-27 0 0 0 0,1 0 0 0 0,26 0 0 0 0,-27 0 0 0 0,0 0 0 0 0,27 0 0 0 0,-26 0 0 0 0,-1 0 0 0 0,0 0 0 0 0,0 0 0 0 0,0 0 0 0 0,-27 0-16383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22063 13743 16383 0 0,'27'-27'0'0'0,"1"-1"0"0"0,-1 28 0 0 0,54 0 0 0 0,-54-27 0 0 0,0 27 0 0 0,28 0 0 0 0,-1 0 0 0 0,27 0 0 0 0,-26 0 0 0 0,26 0 0 0 0,28 0 0 0 0,-82 0 0 0 0,81 0 0 0 0,1 0 0 0 0,-82 0 0 0 0,82 0 0 0 0,-28 0 0 0 0,-27 0 0 0 0,28 0 0 0 0,-28 0 0 0 0,-27 0 0 0 0,0 0 0 0 0,0 0 0 0 0,28 0 0 0 0,-28 0 0 0 0,54 0 0 0 0,-54 0 0 0 0,55 0 0 0 0,-1 0 0 0 0,-27 0 0 0 0,1 0 0 0 0,53 0 0 0 0,-54 0 0 0 0,1 0 0 0 0,-1 0 0 0 0,-27 0 0 0 0,27 0 0 0 0,-26 0 0 0 0,26 0 0 0 0,-27 0 0 0 0,0 0 0 0 0,0 0 0 0 0,0 0 0 0 0,28 0 0 0 0,-28 0 0 0 0,27 0 0 0 0,0 0 0 0 0,28 0 0 0 0,-55 0 0 0 0,0 0 0 0 0,27 0 0 0 0,-27 0 0 0 0,1 0 0 0 0,-1 0 0 0 0,27 0 0 0 0,-27 0 0 0 0,0 0 0 0 0,0 0 0 0 0,0 0 0 0 0,28 0 0 0 0,-28 0 0 0 0,0 0 0 0 0,27 0 0 0 0,-27 0 0 0 0,1 0 0 0 0,26 0 0 0 0,-27 0 0 0 0,0 0 0 0 0,0 0 0 0 0,0 0 0 0 0,1 27 0 0 0,26-27 0 0 0,-27 28 0 0 0,0-28 0 0 0,0 0 0 0 0,0 0 0 0 0,0 0 0 0 0,-27 0-16383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16513 14213 16383 0 0,'0'27'0'0'0,"27"-27"0"0"0,0 0 0 0 0,0 0 0 0 0,0 0 0 0 0,1 0 0 0 0,-1 0 0 0 0,27 0 0 0 0,-27 0 0 0 0,0 0 0 0 0,28 0 0 0 0,-28 0 0 0 0,0 0 0 0 0,0 0 0 0 0,0 0 0 0 0,0 0 0 0 0,28 0 0 0 0,-28 0 0 0 0,0 0 0 0 0,27 0 0 0 0,-27 0 0 0 0,55 0 0 0 0,-28 0 0 0 0,54 27 0 0 0,-53 1 0 0 0,26-1 0 0 0,28-27 0 0 0,-1 0 0 0 0,-81 0 0 0 0,82 0 0 0 0,-1 0 0 0 0,-80 0 0 0 0,80 0 0 0 0,-54 0 0 0 0,1 0 0 0 0,53 0 0 0 0,-53 0 0 0 0,26 0 0 0 0,-27 0 0 0 0,55 0 0 0 0,-28 0 0 0 0,28 0 0 0 0,26 0 0 0 0,1 0 0 0 0,-55 0 0 0 0,55 0 0 0 0,81 0 0 0 0,-54 0 0 0 0,-27 0 0 0 0,27 0 0 0 0,-55 0 0 0 0,28 0 0 0 0,-55 0 0 0 0,55 0 0 0 0,-28 0 0 0 0,-26 0 0 0 0,26 0 0 0 0,-26 0 0 0 0,-28 0 0 0 0,0 0 0 0 0,55 0 0 0 0,-55 0 0 0 0,0 0 0 0 0,55 0 0 0 0,-82 0 0 0 0,55 0 0 0 0,26 0 0 0 0,-54 0 0 0 0,28 0 0 0 0,-28 0 0 0 0,0 0 0 0 0,1-27 0 0 0,53 27 0 0 0,-26 0 0 0 0,-55 0 0 0 0,54-28 0 0 0,-54 28 0 0 0,55 0 0 0 0,-1-27 0 0 0,0 0 0 0 0,-53 27 0 0 0,26 0 0 0 0,27 0 0 0 0,-26 0 0 0 0,-28 0 0 0 0,27 0 0 0 0,0 0 0 0 0,28 0 0 0 0,-55-27 0 0 0,0 27 0 0 0,27 0 0 0 0,0 0 0 0 0,28-27 0 0 0,-55 27 0 0 0,54 0 0 0 0,-26 0 0 0 0,26 0 0 0 0,1 0 0 0 0,-28 0 0 0 0,27 0 0 0 0,-27 0 0 0 0,55 0 0 0 0,-55 0 0 0 0,1 0 0 0 0,26 0 0 0 0,-54 0 0 0 0,55 0 0 0 0,-28 0 0 0 0,0 0 0 0 0,-27 0 0 0 0,55 0 0 0 0,-28 0 0 0 0,0 0 0 0 0,28 0 0 0 0,-1 0 0 0 0,-54 0 0 0 0,82 0 0 0 0,-28 0 0 0 0,-27 0 0 0 0,55 0 0 0 0,-28 0 0 0 0,1 0 0 0 0,-28 0 0 0 0,0 0 0 0 0,1 0 0 0 0,53 0 0 0 0,-26-27 0 0 0,-28 27 0 0 0,-27 0 0 0 0,54 0 0 0 0,-54 0 0 0 0,55 0 0 0 0,-55 0 0 0 0,27 0 0 0 0,-27 0 0 0 0,28 0 0 0 0,-28 0 0 0 0,27 0 0 0 0,28 0 0 0 0,-28 0 0 0 0,54 0 0 0 0,1 0 0 0 0,-82 0 0 0 0,82 0 0 0 0,-1 0 0 0 0,-81 0 0 0 0,55 0 0 0 0,-28 0 0 0 0,0 0 0 0 0,-27 0 0 0 0,28 0 0 0 0,-1 0 0 0 0,27 0 0 0 0,1 0 0 0 0,-1 0 0 0 0,-54 0 0 0 0,55 0 0 0 0,-28 0 0 0 0,27 0 0 0 0,28 0 0 0 0,-1 0 0 0 0,28 0 0 0 0,-109 0 0 0 0,82 0 0 0 0,-28 0 0 0 0,-26 0 0 0 0,53 0 0 0 0,-54 0 0 0 0,-27 0 0 0 0,28 0 0 0 0,-1 0 0 0 0,0 0 0 0 0,28 0 0 0 0,-55 0 0 0 0,54 0 0 0 0,-26 0 0 0 0,26 0 0 0 0,0 0 0 0 0,1 0 0 0 0,-28 0 0 0 0,27 0 0 0 0,1 0 0 0 0,-28 0 0 0 0,28 0 0 0 0,-1 0 0 0 0,-54 0 0 0 0,54 0 0 0 0,28 0 0 0 0,-82 0 0 0 0,0 0 0 0 0,55 0 0 0 0,-28 0 0 0 0,0 0 0 0 0,28 0 0 0 0,-55 0 0 0 0,0 0 0 0 0,54 0 0 0 0,-26 0 0 0 0,-28 0 0 0 0,27 0 0 0 0,-27 0 0 0 0,27 0 0 0 0,1 0 0 0 0,-1 0 0 0 0,-27 0 0 0 0,27 0 0 0 0,1 0 0 0 0,-28 0 0 0 0,27 0 0 0 0,0 0 0 0 0,1 0 0 0 0,-1 0 0 0 0,0 0 0 0 0,-27 0 0 0 0,0 0 0 0 0,1 0 0 0 0,-1 0 0 0 0,0 0 0 0 0,27 0 0 0 0,0 0 0 0 0,-26 0 0 0 0,-1 0 0 0 0,27 0 0 0 0,0 0 0 0 0,-27 0 0 0 0,28 0 0 0 0,-28 0 0 0 0,0 0 0 0 0,0 0 0 0 0,27 0 0 0 0,-27 0 0 0 0,1 0 0 0 0,-1 0 0 0 0,0 0 0 0 0,0 0 0 0 0,27 0 0 0 0,-27 0 0 0 0,1 0 0 0 0,26 0 0 0 0,-27 0 0 0 0,0 0 0 0 0,27 0 0 0 0,-26 0 0 0 0,-1 0 0 0 0,27 0 0 0 0,-27 0 0 0 0,0 0 0 0 0,0 0 0 0 0,0 0 0 0 0,1 0 0 0 0,-1 0 0 0 0,0 0 0 0 0,0 0 0 0 0,0 0 0 0 0,27 0 0 0 0,-54 0-16383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9787 6050 16383 0 0,'27'0'0'0'0,"54"0"0"0"0,55 0 0 0 0,27 0 0 0 0,0 0 0 0 0,81 0 0 0 0,-27 0 0 0 0,-27 0 0 0 0,27 0 0 0 0,-81 0 0 0 0,-55 0 0 0 0,28 28 0 0 0,-55-28 0 0 0,-27 0 0 0 0,0 0 0 0 0,0 0 0 0 0,0 0 0 0 0,0 0 0 0 0,1 0 0 0 0,53 0 0 0 0,-54 0 0 0 0,27 0 0 0 0,28 0 0 0 0,-28 0 0 0 0,55 0 0 0 0,-28 0 0 0 0,1 0 0 0 0,-1 0 0 0 0,0 0 0 0 0,28 0 0 0 0,-55 0 0 0 0,28 0 0 0 0,-1 0 0 0 0,-27 0 0 0 0,28 0 0 0 0,-1 0 0 0 0,-54 0 0 0 0,82 0 0 0 0,-82 0 0 0 0,27 0 0 0 0,-27 0 0 0 0,0 0 0 0 0,28 0 0 0 0,-1 0 0 0 0,0 0 0 0 0,-27 0 0 0 0,1 0 0 0 0,26 0 0 0 0,0 0 0 0 0,27 0 0 0 0,-53 0 0 0 0,80-28 0 0 0,1 28 0 0 0,-1 0 0 0 0,-53 0 0 0 0,80 0 0 0 0,-53 0 0 0 0,53-54 0 0 0,-108 27 0 0 0,55 27 0 0 0,-28 0 0 0 0,0-27 0 0 0,1 27 0 0 0,26 0 0 0 0,-54 0 0 0 0,55-27 0 0 0,-55 27 0 0 0,27 0 0 0 0,-27-27 0 0 0,0 27 0 0 0,-27-28 0 0 0,55 28 0 0 0,-28 0 0 0 0,54 0 0 0 0,-27 0 0 0 0,55-27 0 0 0,-55 27 0 0 0,0-27 0 0 0,-26 27 0 0 0,-1 0 0 0 0,27 0 0 0 0,-27 0 0 0 0,0 0 0 0 0,0 0 0 0 0,1 0 0 0 0,26 0 0 0 0,0 0 0 0 0,28 0 0 0 0,-55 0 0 0 0,54 0 0 0 0,-54 0 0 0 0,28 0 0 0 0,-1 0 0 0 0,0 0 0 0 0,-27 0 0 0 0,27 0 0 0 0,1 0 0 0 0,-28 0 0 0 0,27 0 0 0 0,-27 0 0 0 0,0 0 0 0 0,1 0 0 0 0,26 0 0 0 0,-27 0 0 0 0,54 0 0 0 0,1 0 0 0 0,-55 0 0 0 0,0 0 0 0 0,0 0 0 0 0,0 0 0 0 0,0 0 0 0 0,1 0 0 0 0,-1 54 0 0 0,-27-54-16383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17101 6088 16383 0 0,'54'0'0'0'0,"-27"0"0"0"0,0 0 0 0 0,1 0 0 0 0,-1 0 0 0 0,0 0 0 0 0,0 0 0 0 0,27 0 0 0 0,-27 0 0 0 0,28 0 0 0 0,26 0 0 0 0,-27 0 0 0 0,1 0 0 0 0,53 0 0 0 0,-54 0 0 0 0,1 0 0 0 0,53 0 0 0 0,-81 0 0 0 0,55 0 0 0 0,-55 0 0 0 0,54 0 0 0 0,28 0 0 0 0,-82 0 0 0 0,82 0 0 0 0,-55 0 0 0 0,0 0 0 0 0,0 0 0 0 0,28 0 0 0 0,-55 0 0 0 0,54 0 0 0 0,-53 0 0 0 0,26 0 0 0 0,-27 0 0 0 0,0 0 0 0 0,27 0 0 0 0,1 0 0 0 0,26 0 0 0 0,-54 0 0 0 0,55 0 0 0 0,-55 0 0 0 0,54 0 0 0 0,-54 0 0 0 0,28 0 0 0 0,-1 27 0 0 0,0-27 0 0 0,27 0 0 0 0,28 55 0 0 0,-28-55 0 0 0,-53 0 0 0 0,53 0 0 0 0,-27 0 0 0 0,1 0 0 0 0,26 0 0 0 0,0 0 0 0 0,1 0 0 0 0,-28 0 0 0 0,27 0 0 0 0,-53 0 0 0 0,53 0 0 0 0,-54 0 0 0 0,0 0 0 0 0,28 0 0 0 0,-28 0 0 0 0,54 0 0 0 0,-54 0 0 0 0,28 0 0 0 0,-1 0 0 0 0,27 0 0 0 0,-54 0 0 0 0,55 0 0 0 0,-28 0 0 0 0,0 0 0 0 0,28 0 0 0 0,-1 0 0 0 0,-27 0 0 0 0,55 0 0 0 0,-28 0 0 0 0,-54 0 0 0 0,82 0 0 0 0,-82 0 0 0 0,27 0 0 0 0,-26 0 0 0 0,-1 0 0 0 0,27 0 0 0 0,-27 0 0 0 0,27 0 0 0 0,1 0 0 0 0,-1 0 0 0 0,0 0 0 0 0,28 0 0 0 0,-28 0 0 0 0,27 0 0 0 0,-26 0 0 0 0,-1 0 0 0 0,0 0 0 0 0,0 0 0 0 0,-26 0 0 0 0,53 0 0 0 0,-27 0 0 0 0,28 0 0 0 0,-55 0 0 0 0,54 0 0 0 0,-27 0 0 0 0,28 0 0 0 0,-28 0 0 0 0,0 0 0 0 0,-26 0 0 0 0,53 0 0 0 0,-54 0 0 0 0,82 0 0 0 0,-28 0 0 0 0,-54 0 0 0 0,82 0 0 0 0,-1 0 0 0 0,-81 0 0 0 0,55 0 0 0 0,-1 0 0 0 0,-26 0 0 0 0,-1 0 0 0 0,27 0 0 0 0,-54 0 0 0 0,55 0 0 0 0,-28 0 0 0 0,0 0 0 0 0,1 0 0 0 0,-1 0 0 0 0,0 0 0 0 0,0 0 0 0 0,1 0 0 0 0,26 0 0 0 0,28 0 0 0 0,-28 0 0 0 0,0 0 0 0 0,28 0 0 0 0,0 0 0 0 0,-55 0 0 0 0,27 0 0 0 0,28 0 0 0 0,-55 0 0 0 0,27 0 0 0 0,-26 0 0 0 0,-28 0 0 0 0,27 0 0 0 0,28 0 0 0 0,-55 0 0 0 0,54 0 0 0 0,-54 0 0 0 0,82 0 0 0 0,-82 0 0 0 0,27 0 0 0 0,55 0 0 0 0,-28 0 0 0 0,28 0 0 0 0,-82 0 0 0 0,81 0 0 0 0,-26 0 0 0 0,-55 0 0 0 0,81 0 0 0 0,-80 0 0 0 0,53 0 0 0 0,-27 0 0 0 0,1 0 0 0 0,-1 0 0 0 0,27 0 0 0 0,1 0 0 0 0,-1 0 0 0 0,55 0 0 0 0,-1 0 0 0 0,110 0 0 0 0,-164 0 0 0 0,82 0 0 0 0,-82 0 0 0 0,28 0 0 0 0,-28 0 0 0 0,-54 0 0 0 0,55 0 0 0 0,-55 0 0 0 0,0 0 0 0 0,82 0 0 0 0,-28 0 0 0 0,-54 0 0 0 0,82 0 0 0 0,-55 0 0 0 0,27 0 0 0 0,28 0 0 0 0,-55 0 0 0 0,-27 0 0 0 0,28 0 0 0 0,26 0 0 0 0,-54 0 0 0 0,27 27 0 0 0,-26-27 0 0 0,-1 0 0 0 0,27 0 0 0 0,-27 0 0 0 0,0 0 0 0 0,55 0 0 0 0,-55 0 0 0 0,27 0 0 0 0,-27 0 0 0 0,0 0 0 0 0,28 0 0 0 0,-28 0 0 0 0,0 0 0 0 0,27 0 0 0 0,0 0 0 0 0,-26 0 0 0 0,-1 0 0 0 0,0 0 0 0 0,0 0 0 0 0,0 0 0 0 0,0 0 0 0 0,0 0 0 0 0,28 0 0 0 0,-28 0 0 0 0,0 0 0 0 0,-27 0-16383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30601 5332 16383 0 0,'27'0'0'0'0,"0"0"0"0"0,0-27 0 0 0,-27 0 0 0 0,27 0 0 0 0,0 27 0 0 0,-27-27 0 0 0,54-1 0 0 0,1-26 0 0 0,-28 54 0 0 0,-27-27 0 0 0,27 0 0 0 0,0 27 0 0 0,0 0 0 0 0,0-27 0 0 0,1 0 0 0 0,-1 27 0 0 0,54-27 0 0 0,-54 27 0 0 0,28 0 0 0 0,26 0 0 0 0,0 0 0 0 0,-53 0 0 0 0,-1 0 0 0 0,27 0 0 0 0,0 0 0 0 0,28 0 0 0 0,-55 0 0 0 0,54 0 0 0 0,-27 0 0 0 0,-26 0 0 0 0,26 0 0 0 0,-27 0 0 0 0,27 0 0 0 0,1 0 0 0 0,-1 0 0 0 0,-27 0 0 0 0,27 0 0 0 0,-27 0 0 0 0,0 0 0 0 0,28 0 0 0 0,-28 0 0 0 0,0 0 0 0 0,27 0 0 0 0,-27 0 0 0 0,1 27 0 0 0,26-27 0 0 0,-27 0 0 0 0,-27 0-16383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6258 4237 16383 0 0,'60'30'0'0'0,"-60"30"0"0"0,0 61 0 0 0,0-91 0 0 0,31 61 0 0 0,-31 0 0 0 0,0-31 0 0 0,0-29 0 0 0,30 29 0 0 0,-30-30 0 0 0,30-30 0 0 0,0 0 0 0 0,61-60 0 0 0,30-1 0 0 0,-61 31 0 0 0,61 0 0 0 0,-30-31 0 0 0,0 31 0 0 0,-91 30-16383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32482 4773 16383 0 0,'0'-27'0'0'0,"0"0"0"0"0,0 0 0 0 0,27 27 0 0 0,-27-55 0 0 0,27 28 0 0 0,0 0 0 0 0,28 27 0 0 0,-1 0 0 0 0,-27 0 0 0 0,55 0 0 0 0,-55 0 0 0 0,0 0 0 0 0,0 27 0 0 0,-27 0 0 0 0,0 1 0 0 0,0 26 0 0 0,0-27 0 0 0,0 0 0 0 0,0 0 0 0 0,0 0 0 0 0,-27 1 0 0 0,-27-1 0 0 0,26-27 0 0 0,28 27 0 0 0,-27 0 0 0 0,0 0 0 0 0,27 0 0 0 0,0 0 0 0 0,0 55 0 0 0,0-55 0 0 0,0 54 0 0 0,27-81 0 0 0,-27 27 0 0 0,27 1 0 0 0,1-1 0 0 0,26 0 0 0 0,-54-27-16383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32905 5622 16383 0 0,'0'-28'0'0'0,"0"28"-16383"0"0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6447 11015 16383 0 0,'27'0'0'0'0,"55"0"0"0"0,-55 0 0 0 0,81 0 0 0 0,-53 0 0 0 0,80 0 0 0 0,-81 0 0 0 0,55 0 0 0 0,-28 0 0 0 0,1 0 0 0 0,26 0 0 0 0,-53 0 0 0 0,26 0 0 0 0,-54 0 0 0 0,55 0 0 0 0,-1 0 0 0 0,-54 0 0 0 0,0 0 0 0 0,28 0 0 0 0,-1 0 0 0 0,27 0 0 0 0,-54 0 0 0 0,28 0 0 0 0,-1 0 0 0 0,0 0 0 0 0,-27 0 0 0 0,55 0 0 0 0,-28 0 0 0 0,-27 0 0 0 0,27 0 0 0 0,-26 0 0 0 0,53 0 0 0 0,-27 0 0 0 0,28 0 0 0 0,53 0 0 0 0,-26 0 0 0 0,54 0 0 0 0,0 0 0 0 0,-1 0 0 0 0,-26 0 0 0 0,27 0 0 0 0,-27 0 0 0 0,-28 0 0 0 0,-26 0 0 0 0,26 0 0 0 0,-27 0 0 0 0,-53 0 0 0 0,26 0 0 0 0,0-28 0 0 0,-27 28 0 0 0,0 0 0 0 0,1 0 0 0 0,-28-27 0 0 0,27 27 0 0 0,0 0 0 0 0,0 0 0 0 0,27 0 0 0 0,-27 0 0 0 0,1-27 0 0 0,-1 27 0 0 0,0 0 0 0 0,0 0 0 0 0,27 0 0 0 0,0 0 0 0 0,1 0 0 0 0,-1 0 0 0 0,0 0 0 0 0,-27 0 0 0 0,1 0 0 0 0,-1 27 0 0 0,-27-27-16383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12515 11004 16383 0 0,'27'0'0'0'0,"81"0"0"0"0,1 0 0 0 0,-28 0 0 0 0,55 0 0 0 0,27 27 0 0 0,27 54 0 0 0,-109-81 0 0 0,55 0 0 0 0,-55 0 0 0 0,-26 0 0 0 0,26 0 0 0 0,0 0 0 0 0,-53 0 0 0 0,26 0 0 0 0,27 0 0 0 0,1 0 0 0 0,-28 0 0 0 0,27 0 0 0 0,28 0 0 0 0,-55 0 0 0 0,28 0 0 0 0,26 0 0 0 0,-54 0 0 0 0,28 0 0 0 0,-28 0 0 0 0,28 0 0 0 0,-55 0 0 0 0,54 0 0 0 0,-54 0 0 0 0,28 0 0 0 0,-1 0 0 0 0,-27 0 0 0 0,0 0 0 0 0,0 0 0 0 0,0 0 0 0 0,55 0 0 0 0,-1 0 0 0 0,-54 0 0 0 0,0 0 0 0 0,1 0 0 0 0,-1 0 0 0 0,0 0 0 0 0,27 0 0 0 0,-27 0 0 0 0,0 0 0 0 0,28 0 0 0 0,-28 0 0 0 0,0 0 0 0 0,27 0 0 0 0,0 0 0 0 0,-26 0 0 0 0,-1 0 0 0 0,27 0 0 0 0,0 0 0 0 0,-27 0 0 0 0,1 0 0 0 0,-1 0 0 0 0,0 0 0 0 0,0 0 0 0 0,27 0 0 0 0,-27 0 0 0 0,1 0 0 0 0,26 0 0 0 0,-27 0 0 0 0,0 0 0 0 0,0 0 0 0 0,27 0 0 0 0,-26 0 0 0 0,-1 0 0 0 0,0 0 0 0 0,0 0 0 0 0,27 0 0 0 0,1 0 0 0 0,-1 0 0 0 0,0 0 0 0 0,0 0 0 0 0,28 0 0 0 0,-1 0 0 0 0,-54 0 0 0 0,28 0 0 0 0,-1 0 0 0 0,0 0 0 0 0,-27 0 0 0 0,0 0 0 0 0,1 0 0 0 0,-1 0 0 0 0,0 0 0 0 0,0 0 0 0 0,0 0 0 0 0,27 27 0 0 0,1-27 0 0 0,-28 0 0 0 0,0 0 0 0 0,27 0 0 0 0,-27 0 0 0 0,1 0 0 0 0,-1 0 0 0 0,0 0 0 0 0,27 0 0 0 0,-27 0 0 0 0,27 0 0 0 0,28 0 0 0 0,-55 0 0 0 0,27 0 0 0 0,1 0 0 0 0,26 0 0 0 0,-54 0 0 0 0,27 0 0 0 0,1 0 0 0 0,-28 0 0 0 0,27 0 0 0 0,-27 0 0 0 0,27 0 0 0 0,-26 0 0 0 0,-1 0 0 0 0,27 0 0 0 0,-27 0 0 0 0,0 0 0 0 0,28 0 0 0 0,-28 0 0 0 0,0 0 0 0 0,27 0 0 0 0,-27 0 0 0 0,0 0 0 0 0,1 0 0 0 0,-1 0 0 0 0,0 0 0 0 0,27 0 0 0 0,0 0 0 0 0,28 0 0 0 0,-55 28 0 0 0,54-28 0 0 0,-26 0 0 0 0,-28 54 0 0 0,54-54 0 0 0,1 0 0 0 0,-55 0 0 0 0,54 0 0 0 0,-54 0 0 0 0,55 0 0 0 0,-28 0 0 0 0,-27 0 0 0 0,27 0 0 0 0,1 0 0 0 0,-1 0 0 0 0,-27 0 0 0 0,0 0 0 0 0,0 0 0 0 0,0 0 0 0 0,-27 0-16383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31757 13003 16383 0 0,'-28'27'0'0'0,"83"27"0"0"0,53-54 0 0 0,-26 27 0 0 0,-55-27 0 0 0,0 0 0 0 0,54 27 0 0 0,-81-27-16383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5836 13688 16383 0 0,'81'0'0'0'0,"27"0"0"0"0,-26 0 0 0 0,108 0 0 0 0,-109 0 0 0 0,136 0 0 0 0,-81 0 0 0 0,0 0 0 0 0,54 0 0 0 0,-55 0 0 0 0,1 0 0 0 0,-27 0 0 0 0,-55 0 0 0 0,0 0 0 0 0,55 0 0 0 0,-55 0 0 0 0,0 0 0 0 0,28 0 0 0 0,-1 0 0 0 0,-27 0 0 0 0,1 0 0 0 0,-28 0 0 0 0,54 0 0 0 0,-54 0 0 0 0,55 0 0 0 0,-28 0 0 0 0,0 0 0 0 0,1 0 0 0 0,26 0 0 0 0,-54 0 0 0 0,54 0 0 0 0,-26 0 0 0 0,26 0 0 0 0,1 0 0 0 0,-28 0 0 0 0,27 0 0 0 0,-26 0 0 0 0,26 0 0 0 0,-54 0 0 0 0,54 0 0 0 0,-53 0 0 0 0,53 0 0 0 0,-27 0 0 0 0,-27 0 0 0 0,1 0 0 0 0,-1-27 0 0 0,-27 27-16383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21734 14931 16383 0 0,'0'27'0'0'0,"0"1"0"0"0,0-1 0 0 0,0 0 0 0 0,27 0 0 0 0,0-27 0 0 0,0 54 0 0 0,-27-27 0 0 0,55 1 0 0 0,-55-1 0 0 0,27 0 0 0 0,0-27 0 0 0,0 54 0 0 0,0-27 0 0 0,0 0 0 0 0,-27 1 0 0 0,28-28 0 0 0,-1 27 0 0 0,0-27 0 0 0,-27 27 0 0 0,27 0 0 0 0,-27-27-16383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22698 15537 16383 0 0,'0'-54'0'0'0,"0"0"0"0"0,27 27 0 0 0,1 27 0 0 0,-1 0 0 0 0,0 0 0 0 0,0 0 0 0 0,0 27 0 0 0,0 0 0 0 0,0 0 0 0 0,1 0 0 0 0,-28 0 0 0 0,0 1 0 0 0,0-1 0 0 0,0 0 0 0 0,0 27 0 0 0,0-27 0 0 0,0 0 0 0 0,0 0 0 0 0,-28 1 0 0 0,1-28 0 0 0,-27 0 0 0 0,54 27 0 0 0,-27-27 0 0 0,0 27 0 0 0,0-27 0 0 0,-1 0 0 0 0,1 0 0 0 0,27 27 0 0 0,0 0 0 0 0,0 0 0 0 0,0 0 0 0 0,27 1 0 0 0,1-1 0 0 0,-28 0 0 0 0,27 27 0 0 0,0-27 0 0 0,-27 0 0 0 0,0-27-16383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1.3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22917 16342 16383 0 0,'0'28'0'0'0,"-27"-28"0"0"0,0-28 0 0 0,27 28-16383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0.4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15196 8722 16383 0 0,'27'0'0'0'0,"0"0"0"0"0,27 0 0 0 0,1 0 0 0 0,-1 0 0 0 0,0 0 0 0 0,82 28 0 0 0,-109-28 0 0 0,55 0 0 0 0,26 0 0 0 0,1 54 0 0 0,-28-54 0 0 0,0 0 0 0 0,1 0 0 0 0,-28 0 0 0 0,0 0 0 0 0,28 27 0 0 0,-1-27 0 0 0,1 0 0 0 0,-55 0 0 0 0,54 0 0 0 0,-27 0 0 0 0,1 0 0 0 0,-1 0 0 0 0,0 0 0 0 0,-27 0 0 0 0,28 0 0 0 0,-28 0 0 0 0,0 0 0 0 0,0 0 0 0 0,0 0 0 0 0,27 0 0 0 0,1 0 0 0 0,-28 0 0 0 0,27 0 0 0 0,0 0 0 0 0,1 0 0 0 0,-28 0 0 0 0,27 0 0 0 0,28 0 0 0 0,-55 0 0 0 0,54 0 0 0 0,-27 0 0 0 0,55 0 0 0 0,-82 0 0 0 0,54 0 0 0 0,28 0 0 0 0,-82 0 0 0 0,82 0 0 0 0,-82 0 0 0 0,54 0 0 0 0,-27 0 0 0 0,1 0 0 0 0,-1 0 0 0 0,27 0 0 0 0,1 0 0 0 0,-28 0 0 0 0,-27 0 0 0 0,28 0 0 0 0,-1 0 0 0 0,0 0 0 0 0,0 0 0 0 0,28 0 0 0 0,-55 0 0 0 0,54 0 0 0 0,-26 0 0 0 0,-1 0 0 0 0,0 0 0 0 0,0 0 0 0 0,28 0 0 0 0,-28 0 0 0 0,-27 0 0 0 0,55 0 0 0 0,26 0 0 0 0,-81 0 0 0 0,0 0 0 0 0,28 0 0 0 0,-28 0 0 0 0,0 0 0 0 0,0 0 0 0 0,0 0 0 0 0,0 0 0 0 0,1 0 0 0 0,-1 0 0 0 0,0 0 0 0 0,0 0 0 0 0,54 0 0 0 0,-53 0 0 0 0,26 0 0 0 0,-27 0 0 0 0,0 0 0 0 0,54 0 0 0 0,-53-27 0 0 0,26 27 0 0 0,-27 0 0 0 0,0 0 0 0 0,27 0 0 0 0,1 0 0 0 0,-1 0 0 0 0,-27 0 0 0 0,0 0 0 0 0,28 0 0 0 0,-28 0 0 0 0,27 0 0 0 0,0 0 0 0 0,28 0 0 0 0,-55 0 0 0 0,81 0 0 0 0,-53 0 0 0 0,26 0 0 0 0,28 0 0 0 0,-55 0 0 0 0,27 0 0 0 0,1 0 0 0 0,-28 0 0 0 0,54 0 0 0 0,-53 0 0 0 0,-28 0 0 0 0,0 0 0 0 0,27 0 0 0 0,-27 0 0 0 0,1 0 0 0 0,-1 0 0 0 0,27 0 0 0 0,-27 0 0 0 0,0 0 0 0 0,0 0 0 0 0,1 0 0 0 0,53 0 0 0 0,-54 0 0 0 0,27 0 0 0 0,-27 0 0 0 0,1 0 0 0 0,-1 0 0 0 0,27 0 0 0 0,-27 0 0 0 0,0 0 0 0 0,28 0 0 0 0,-1 0 0 0 0,0 0 0 0 0,0 0 0 0 0,-26 0 0 0 0,-1 0 0 0 0,27-27 0 0 0,-54 27-16383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6817 4226 16383 0 0,'90'0'0'0'0,"-29"-31"0"0"0,30 31 0 0 0,30-30 0 0 0,-61 30 0 0 0,1 0 0 0 0,-31-30 0 0 0,0 30 0 0 0,-30 0-16383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2:47:10.4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5812 9298 16383 0 0,'81'0'0'0'0,"-26"0"0"0"0,53 0 0 0 0,1 0 0 0 0,26 0 0 0 0,1 0 0 0 0,-27 0 0 0 0,26 0 0 0 0,-53 0 0 0 0,108 0 0 0 0,-136 0 0 0 0,55 0 0 0 0,-28 0 0 0 0,-27 0 0 0 0,28 0 0 0 0,-28 0 0 0 0,27 0 0 0 0,28 0 0 0 0,-28 0 0 0 0,28 0 0 0 0,-28 0 0 0 0,55 0 0 0 0,-27 0 0 0 0,26 0 0 0 0,1 0 0 0 0,-28 0 0 0 0,28 0 0 0 0,0 0 0 0 0,-55 0 0 0 0,55 0 0 0 0,-55 0 0 0 0,55 0 0 0 0,-27 0 0 0 0,-1 0 0 0 0,-27 0 0 0 0,55 0 0 0 0,-54 0 0 0 0,53 0 0 0 0,-26 0 0 0 0,26 0 0 0 0,-26 0 0 0 0,27 0 0 0 0,-82 0 0 0 0,82 0 0 0 0,-28 0 0 0 0,1 0 0 0 0,-1 0 0 0 0,-81 0 0 0 0,82 0 0 0 0,-55 0 0 0 0,1 0 0 0 0,26-27 0 0 0,0 27 0 0 0,-26 0 0 0 0,-1 0 0 0 0,54 0 0 0 0,-80 0 0 0 0,26 0 0 0 0,27-55 0 0 0,-54 55 0 0 0,28 0 0 0 0,-28 0 0 0 0,27 0 0 0 0,0 0 0 0 0,-26 0 0 0 0,26 0 0 0 0,-27 0 0 0 0,27 0 0 0 0,0 0 0 0 0,-26 0 0 0 0,26 0 0 0 0,0 0 0 0 0,-27 0 0 0 0,-27 0-16383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4:42:14.9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5718 12520 16383 0 0,'0'-27'0'0'0,"54"27"0"0"0,28 0 0 0 0,-55 0 0 0 0,54 0 0 0 0,-27 0 0 0 0,1 0 0 0 0,-1 0 0 0 0,27 0 0 0 0,1 0 0 0 0,-28 0 0 0 0,27 0 0 0 0,-26 0 0 0 0,26 0 0 0 0,-27 0 0 0 0,-26 0 0 0 0,-1 0 0 0 0,0 0 0 0 0,0-28 0 0 0,0 28 0 0 0,0 0 0 0 0,0 0 0 0 0,1 0 0 0 0,26 0 0 0 0,-27 0 0 0 0,0 0 0 0 0,0 0 0 0 0,0 0 0 0 0,28 0 0 0 0,-1 0 0 0 0,27 0 0 0 0,-54 0 0 0 0,1 0 0 0 0,26 0 0 0 0,-27 0 0 0 0,0 0 0 0 0,0 0 0 0 0,0-27 0 0 0,-27 27-16383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4:42:14.9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10139 12462 16383 0 0,'28'0'0'0'0,"53"0"0"0"0,-27 0 0 0 0,55 0 0 0 0,-1 0 0 0 0,-26 0 0 0 0,53 0 0 0 0,-53 0 0 0 0,54 0 0 0 0,-28 0 0 0 0,28 0 0 0 0,-28 0 0 0 0,-26 0 0 0 0,-1 0 0 0 0,28 0 0 0 0,-28 0 0 0 0,-27 0 0 0 0,55 0 0 0 0,-55 0 0 0 0,0 0 0 0 0,28 0 0 0 0,-28 0 0 0 0,28 0 0 0 0,-28 0 0 0 0,27 0 0 0 0,1 0 0 0 0,-1 0 0 0 0,-27 0 0 0 0,1 0 0 0 0,26 0 0 0 0,-54 0 0 0 0,55 0 0 0 0,-55 0 0 0 0,27 0 0 0 0,0 0 0 0 0,1 0 0 0 0,-1 0 0 0 0,-27 0 0 0 0,27 0 0 0 0,0 0 0 0 0,1 0 0 0 0,-28 0 0 0 0,27 0 0 0 0,-27 0 0 0 0,0 0 0 0 0,1 0 0 0 0,-1 0 0 0 0,0 0 0 0 0,0 0 0 0 0,27 0 0 0 0,-27 0 0 0 0,1 0 0 0 0,26 0 0 0 0,0 0 0 0 0,-27 0 0 0 0,0 0 0 0 0,0 0 0 0 0,1 0 0 0 0,-1 0 0 0 0,0 0 0 0 0,0 0 0 0 0,27 0 0 0 0,1 0 0 0 0,-28 0 0 0 0,0 0 0 0 0,27 0 0 0 0,-27 0 0 0 0,55 0 0 0 0,26 0 0 0 0,-26 0 0 0 0,-28 0 0 0 0,54 0 0 0 0,1 0 0 0 0,-82 0 0 0 0,55 0 0 0 0,-55 0 0 0 0,27 0 0 0 0,-54 0-16383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4:42:14.9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5859 12979 16383 0 0,'54'0'0'0'0,"82"0"0"0"0,0 0 0 0 0,54 0 0 0 0,-55 0 0 0 0,1 0 0 0 0,54 0 0 0 0,-54 27 0 0 0,-28 1 0 0 0,1-28 0 0 0,-28 27 0 0 0,-27-27 0 0 0,1 27 0 0 0,-1-27 0 0 0,-27 0 0 0 0,55 0 0 0 0,-55 0 0 0 0,0 0 0 0 0,27 0 0 0 0,-54 0-16383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4:42:14.9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7693 12956 16383 0 0,'82'0'0'0'0,"-1"0"0"0"0,28 0 0 0 0,54 0 0 0 0,27 0 0 0 0,0 0 0 0 0,0 0 0 0 0,-28 0 0 0 0,28 0 0 0 0,0 0 0 0 0,0 0 0 0 0,-54 0 0 0 0,-28 0 0 0 0,-53 0 0 0 0,26 0 0 0 0,28 0 0 0 0,-82 0 0 0 0,0 0 0 0 0,0 0 0 0 0,0 0 0 0 0,0 0 0 0 0,1 0 0 0 0,-1 0 0 0 0,0 0 0 0 0,0 0 0 0 0,54 0 0 0 0,-54 0 0 0 0,28 0 0 0 0,-28 0 0 0 0,54 0 0 0 0,-54 0 0 0 0,1 0 0 0 0,53 0 0 0 0,-27 0 0 0 0,-27 0 0 0 0,28 0 0 0 0,-1 0 0 0 0,0 0 0 0 0,0 0 0 0 0,-26 0 0 0 0,-1 0 0 0 0,27 0 0 0 0,-27 0 0 0 0,27 0 0 0 0,-26 0 0 0 0,-1 0 0 0 0,0 0 0 0 0,27 0 0 0 0,-27 0 0 0 0,0 0 0 0 0,1 0 0 0 0,26 0 0 0 0,-27 0 0 0 0,0 0 0 0 0,-27 0-16383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4:42:14.9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11636 13010 16383 0 0,'27'-27'0'0'0,"-82"27"0"0"0,-26 0 0 0 0,-28 0 0 0 0,82 0 0 0 0,-54 0 0 0 0,27-27 0 0 0,-1 27 0 0 0,28 0 0 0 0,27 0-16383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4:42:14.9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13573 15040 16383 0 0,'0'-27'0'0'0,"27"-55"0"0"0,28 82 0 0 0,26 0 0 0 0,55 0 0 0 0,26 0 0 0 0,-26 0 0 0 0,0 0 0 0 0,81 0 0 0 0,-81 0 0 0 0,54 0 0 0 0,54 27 0 0 0,-54-27 0 0 0,-55 0 0 0 0,1 28 0 0 0,27-1 0 0 0,-27-27 0 0 0,-1 0 0 0 0,-26 0 0 0 0,-28 0 0 0 0,55 0 0 0 0,-55 0 0 0 0,55 0 0 0 0,-27 0 0 0 0,-1 0 0 0 0,-81 0 0 0 0,55 0 0 0 0,-55 0 0 0 0,27 0 0 0 0,-54 0-16383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4:42:14.9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7543 15432 16383 0 0,'-54'0'0'0'0,"0"0"0"0"0,-28 0 0 0 0,-53 0 0 0 0,26 0 0 0 0,28 0 0 0 0,-82-27 0 0 0,27 27 0 0 0,55-27 0 0 0,-1 27 0 0 0,1 0 0 0 0,-28 0 0 0 0,82 0 0 0 0,-54 0 0 0 0,0 0 0 0 0,26 0 0 0 0,-53 0 0 0 0,53 0 0 0 0,1 0 0 0 0,0 0 0 0 0,-28 0 0 0 0,55 0 0 0 0,0 0 0 0 0,0 0 0 0 0,0 0 0 0 0,27 0-16383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4:42:14.9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26038 6676 16383 0 0,'81'0'0'0'0,"55"0"0"0"0,27 0 0 0 0,27 0 0 0 0,-82 0 0 0 0,82 27 0 0 0,-54-27 0 0 0,0 0 0 0 0,-1 0 0 0 0,-26 0 0 0 0,-55 0 0 0 0,28 0 0 0 0,26 0 0 0 0,-81 0 0 0 0,55 0 0 0 0,26 0 0 0 0,-26 0 0 0 0,-1 0 0 0 0,55 0 0 0 0,-1 0 0 0 0,55 0 0 0 0,-54 0 0 0 0,108 55 0 0 0,-54-1 0 0 0,-54-54 0 0 0,54 0 0 0 0,0 0 0 0 0,27 0 0 0 0,-27 0 0 0 0,-54 0 0 0 0,-1 0 0 0 0,28 0 0 0 0,-27 0 0 0 0,-1 0 0 0 0,55 0 0 0 0,-54 0 0 0 0,0 27 0 0 0,-1-27 0 0 0,-26 0 0 0 0,0 0 0 0 0,-28 0 0 0 0,0 0 0 0 0,1 0 0 0 0,-55 0 0 0 0,0 0 0 0 0,54 0 0 0 0,-53 0 0 0 0,26 0 0 0 0,0 0 0 0 0,0 0 0 0 0,28 0 0 0 0,26 0 0 0 0,28 0 0 0 0,-55 0 0 0 0,28 0 0 0 0,27 0 0 0 0,-55 0 0 0 0,28 0 0 0 0,-55 0 0 0 0,0 0 0 0 0,-27 0 0 0 0,1 0 0 0 0,-28 0-16383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4:42:14.9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22365 7147 16383 0 0,'0'27'0'0'0,"0"0"0"0"0,-27-27 0 0 0,-27 0 0 0 0,0 0 0 0 0,-1 0 0 0 0,28 0 0 0 0,0 0 0 0 0,-54 0 0 0 0,27 0 0 0 0,-1 0 0 0 0,-26 0 0 0 0,54 0 0 0 0,0 0 0 0 0,-28 0 0 0 0,1 0 0 0 0,-55 0 0 0 0,1 0 0 0 0,81 0 0 0 0,-55 0 0 0 0,-26 0 0 0 0,81 0 0 0 0,-55 0 0 0 0,28 0 0 0 0,-27 0 0 0 0,26 0 0 0 0,-26 0 0 0 0,0 0 0 0 0,26 0 0 0 0,1 0 0 0 0,0 0 0 0 0,27 0 0 0 0,-1 0 0 0 0,1 0 0 0 0,0 0 0 0 0,0 0 0 0 0,0 0 0 0 0,0 0 0 0 0,0 0 0 0 0,-28 0 0 0 0,1 0 0 0 0,27 0 0 0 0,-27 0 0 0 0,26 0 0 0 0,-26-27 0 0 0,27 27 0 0 0,-27 0 0 0 0,27 0 0 0 0,0 0 0 0 0,-55 0 0 0 0,55 0 0 0 0,-27 0 0 0 0,27 0 0 0 0,-1 0 0 0 0,-53 0 0 0 0,27 0 0 0 0,27 0 0 0 0,-28 0 0 0 0,1 0 0 0 0,0 0 0 0 0,27 0 0 0 0,0 0 0 0 0,-1 0 0 0 0,-26 0 0 0 0,27 0 0 0 0,0 0 0 0 0,0 0 0 0 0,0 0 0 0 0,27 0-16383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7005 4237 16383 0 0,'0'30'0'0'0,"-30"0"0"0"0,0 61 0 0 0,0-61 0 0 0,30 30 0 0 0,0-29 0 0 0,-31 29 0 0 0,31-30 0 0 0,0 1 0 0 0,0-1 0 0 0,0-30-16383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4:42:14.9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6188 3572 16383 0 0,'136'0'0'0'0,"-27"0"0"0"0,26 0 0 0 0,1 0 0 0 0,54 0 0 0 0,27 0 0 0 0,-81 0 0 0 0,135 0 0 0 0,-81 27 0 0 0,0 0 0 0 0,54-27 0 0 0,-27 0 0 0 0,-27 0 0 0 0,27 0 0 0 0,-27 27 0 0 0,0-27 0 0 0,109 82 0 0 0,-109-55 0 0 0,0 0 0 0 0,-28-27 0 0 0,83 0 0 0 0,-28 0 0 0 0,-27 0 0 0 0,27 0 0 0 0,27 0 0 0 0,-54 0 0 0 0,27 0 0 0 0,-27 0 0 0 0,27 0 0 0 0,-54 27 0 0 0,-27-27 0 0 0,-1 0 0 0 0,1 0 0 0 0,0 0 0 0 0,-1 0 0 0 0,28 0 0 0 0,54 0 0 0 0,-81 0 0 0 0,54 0 0 0 0,-81 0 0 0 0,26 0 0 0 0,-81 0 0 0 0,82 0 0 0 0,-27 0 0 0 0,-1 0 0 0 0,-81 0 0 0 0,55 0 0 0 0,-28 0 0 0 0,-27 0 0 0 0,0 0 0 0 0,0 0 0 0 0,28 0 0 0 0,-28 0 0 0 0,0 0 0 0 0,27 0 0 0 0,-54 0-16383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4:42:14.9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5930 4066 16383 0 0,'54'0'0'0'0,"82"0"0"0"0,81 0 0 0 0,27 27 0 0 0,27 27 0 0 0,109 0 0 0 0,-108 1 0 0 0,80-28 0 0 0,-26 0 0 0 0,27-27 0 0 0,-55 0 0 0 0,-81 0 0 0 0,0 0 0 0 0,28 0 0 0 0,-55 0 0 0 0,-55 0 0 0 0,1 0 0 0 0,0 0 0 0 0,54 0 0 0 0,-55 0 0 0 0,55 0 0 0 0,27 0 0 0 0,-27 0 0 0 0,82 0 0 0 0,-82 0 0 0 0,27 0 0 0 0,54 0 0 0 0,-81 0 0 0 0,0 0 0 0 0,27 0 0 0 0,-27 0 0 0 0,27 0 0 0 0,-81 0 0 0 0,108 0 0 0 0,-54 0 0 0 0,-54 0 0 0 0,54 0 0 0 0,-28 0 0 0 0,1 0 0 0 0,-27 0 0 0 0,0 0 0 0 0,-1 0 0 0 0,1 0 0 0 0,-27 0 0 0 0,-28 0 0 0 0,-54 0 0 0 0,55 0 0 0 0,-28 0 0 0 0,0 0 0 0 0,0 0 0 0 0,-26 0 0 0 0,26 0 0 0 0,-54 0-16383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5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9999 5347 16383 0 0,'-91'0'0'0'0,"-30"0"0"0"0,31 0 0 0 0,-122 0 0 0 0,61 0 0 0 0,0 0 0 0 0,-61 0 0 0 0,30 30 0 0 0,31-30 0 0 0,121 0 0 0 0,-91 30 0 0 0,-60 1 0 0 0,120 29 0 0 0,1-30 0 0 0,-91 1 0 0 0,60-1 0 0 0,-60 30 0 0 0,60 1 0 0 0,-60 29 0 0 0,60-29 0 0 0,0-1 0 0 0,31 1 0 0 0,-1-1 0 0 0,1 31 0 0 0,30-91 0 0 0,-1 91 0 0 0,1-91 0 0 0,0 90 0 0 0,0-29 0 0 0,30-1 0 0 0,-31 1 0 0 0,1 30 0 0 0,-30-61 0 0 0,29 61 0 0 0,31-61 0 0 0,0 0 0 0 0,0 61 0 0 0,0-31 0 0 0,0 1 0 0 0,0-1 0 0 0,0 31 0 0 0,0-61 0 0 0,0 91 0 0 0,0-30 0 0 0,0-61 0 0 0,31 91 0 0 0,29-61 0 0 0,31 31 0 0 0,-31-30 0 0 0,31 29 0 0 0,-30-59 0 0 0,90 90 0 0 0,-30-61 0 0 0,-61-60 0 0 0,122 91 0 0 0,-31-61 0 0 0,60 0 0 0 0,1 31 0 0 0,-30 29 0 0 0,120-59 0 0 0,-90 29 0 0 0,-31 1 0 0 0,-30-61 0 0 0,31 60 0 0 0,-1-60 0 0 0,91 30 0 0 0,-60 31 0 0 0,0-61 0 0 0,-1 0 0 0 0,92 30 0 0 0,-92 31 0 0 0,1-61 0 0 0,0 0 0 0 0,-122 0 0 0 0,62 30 0 0 0,-32-30 0 0 0,32 0 0 0 0,-1 0 0 0 0,0 0 0 0 0,30 0 0 0 0,1 0 0 0 0,90 0 0 0 0,-121 0 0 0 0,0 0 0 0 0,61 0 0 0 0,-91 0 0 0 0,-60 0 0 0 0,59 0 0 0 0,-29 0 0 0 0,-30 0 0 0 0,29 0 0 0 0,-29 0 0 0 0,-1 0 0 0 0,61 0 0 0 0,-30-91 0 0 0,0 31 0 0 0,-1-31 0 0 0,-90 61 0 0 0,121-61 0 0 0,-90 61 0 0 0,-1-1 0 0 0,61-59 0 0 0,-1 29 0 0 0,-29 31 0 0 0,-31 0 0 0 0,0-31 0 0 0,61-29 0 0 0,-31 59 0 0 0,1-29 0 0 0,-31-31 0 0 0,0 31 0 0 0,1 29 0 0 0,-31-59 0 0 0,60-1 0 0 0,-30 0 0 0 0,-30-30 0 0 0,0 61 0 0 0,0-1 0 0 0,0-60 0 0 0,0 91 0 0 0,0-91 0 0 0,0 0 0 0 0,0 61 0 0 0,0-61 0 0 0,0 30 0 0 0,0 0 0 0 0,-30 61 0 0 0,30 0 0 0 0,-30-61 0 0 0,-31 61 0 0 0,31 30 0 0 0,-30-30 0 0 0,-31-31 0 0 0,30 31 0 0 0,31 30 0 0 0,-60-30 0 0 0,29 30 0 0 0,1-30 0 0 0,-1 30 0 0 0,-30-61 0 0 0,61 61 0 0 0,-61 0 0 0 0,61 0 0 0 0,-61 0 0 0 0,31-30 0 0 0,-31 30 0 0 0,31-30 0 0 0,-31-31 0 0 0,61 61 0 0 0,-61 0 0 0 0,0-30 0 0 0,31 30 0 0 0,-31 0 0 0 0,31-30 0 0 0,-1 30 0 0 0,31 0 0 0 0,-61 0 0 0 0,31 0 0 0 0,-61-31 0 0 0,91 31 0 0 0,-91-60 0 0 0,90 60 0 0 0,1 0 0 0 0,-30 0 0 0 0,30-30 0 0 0,-1 30 0 0 0,-29 0 0 0 0,-61 0 0 0 0,91-31 0 0 0,-152-29 0 0 0,91 30 0 0 0,-29 30 0 0 0,29-30 0 0 0,0-1 0 0 0,0 31 0 0 0,-30 0 0 0 0,61-60 0 0 0,30 60 0 0 0,-31 0 0 0 0,-29-30 0 0 0,59 30 0 0 0,-90 0 0 0 0,31 0 0 0 0,-31-31 0 0 0,30 31 0 0 0,0-30 0 0 0,1 30 0 0 0,-31 0 0 0 0,90 0 0 0 0,-90-60 0 0 0,91 60 0 0 0,-61-31 0 0 0,1 31 0 0 0,59 0 0 0 0,-59 0 0 0 0,-1 0 0 0 0,-30 0 0 0 0,61 0 0 0 0,-31 0 0 0 0,0 0 0 0 0,61 0 0 0 0,-61 0 0 0 0,61 0 0 0 0,-30 0 0 0 0,29 0 0 0 0,1 0 0 0 0,0 0 0 0 0,30 0-16383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5:56:59.2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26414 11215 16383 0 0,'0'0'-16383'0'0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6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16062 8724 16383 0 0,'61'0'0'0'0,"30"30"0"0"0,-61 31 0 0 0,-30-31 0 0 0,0 61 0 0 0,0-61 0 0 0,30 30 0 0 0,0-30 0 0 0,0-30 0 0 0,-30 31 0 0 0,61-31 0 0 0,-61-31 0 0 0,0 1 0 0 0,0 0 0 0 0,0-30 0 0 0,0-61 0 0 0,0 90 0 0 0,-30 1 0 0 0,-1 30 0 0 0,31 0-16383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6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16316 8792 16383 0 0,'61'0'0'0'0,"-1"0"0"0"0,-29 0 0 0 0,-1 0 0 0 0,0 0 0 0 0,0 0 0 0 0,0 0 0 0 0,-30 0-16383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6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16553 8707 16383 0 0,'31'0'0'0'0,"-1"30"0"0"0,-30 31 0 0 0,0 29 0 0 0,0-29 0 0 0,0-1 0 0 0,30 31 0 0 0,-30-61 0 0 0,30 31 0 0 0,-30-31 0 0 0,31 0 0 0 0,-31 0 0 0 0,0-30-16383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16807 8636 16383 0 0,'31'-31'0'0'0,"-1"31"0"0"0,30 121 0 0 0,1 30 0 0 0,-31-120 0 0 0,0 59 0 0 0,1-59 0 0 0,-1 59 0 0 0,-30-90-16383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7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17044 9012 16383 0 0,'31'-31'0'0'0,"-1"31"0"0"0,0 0 0 0 0,0 0 0 0 0,-30-30 0 0 0,0 0 0 0 0,0 0 0 0 0,0 0 0 0 0,0-1 0 0 0,0 1 0 0 0,0-30 0 0 0,0 29 0 0 0,0 1 0 0 0,31 0 0 0 0,-1 30 0 0 0,30-61 0 0 0,-29 61 0 0 0,-1 0 0 0 0,0 0 0 0 0,31 0 0 0 0,-1 31 0 0 0,-60 29 0 0 0,0-30 0 0 0,0 1 0 0 0,0-1 0 0 0,0 0 0 0 0,0 0 0 0 0,-30 1 0 0 0,0-1 0 0 0,-1 0 0 0 0,31 0 0 0 0,0 31 0 0 0,0-1 0 0 0,0 1 0 0 0,0-31 0 0 0,0 0 0 0 0,0 31 0 0 0,0-1 0 0 0,0-30 0 0 0,-30-30 0 0 0,0 0 0 0 0,0 0 0 0 0,-1 0 0 0 0,1 0 0 0 0,121 0 0 0 0,30 0 0 0 0,-91 0 0 0 0,91 0 0 0 0,-91 0 0 0 0,0 0 0 0 0,1 0 0 0 0,-31 0-16383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7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17705 8690 16383 0 0,'30'0'0'0'0,"-30"30"0"0"0,0 0 0 0 0,0 31 0 0 0,0-31 0 0 0,-30 31 0 0 0,30-31 0 0 0,0 0 0 0 0,0 31 0 0 0,0-31 0 0 0,0 30 0 0 0,0-29 0 0 0,30-31 0 0 0,0 0 0 0 0,-30 0-16383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7126 4338 16383 0 0,'31'0'0'0'0,"-31"30"0"0"0,0 1 0 0 0,0-1 0 0 0,0 30 0 0 0,0-29 0 0 0,0-1 0 0 0,-31 30 0 0 0,-29-30 0 0 0,30 1 0 0 0,-1-31 0 0 0,1 30 0 0 0,0-30 0 0 0,-31 30 0 0 0,122-60 0 0 0,30 30 0 0 0,30-91 0 0 0,-31 61 0 0 0,-29 0 0 0 0,-1 0 0 0 0,1-1 0 0 0,-31 1 0 0 0,-30 0 0 0 0,30 30 0 0 0,-30-30 0 0 0,30-1 0 0 0,1 1 0 0 0,-31 30-16383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7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17925 8622 16383 0 0,'0'61'0'0'0,"30"-1"0"0"0,-30 61 0 0 0,0-91 0 0 0,30 61 0 0 0,-30-61 0 0 0,0 31 0 0 0,31-1 0 0 0,-31-60-16383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7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18314 8517 16383 0 0,'31'-30'0'0'0,"29"30"0"0"0,-60 60 0 0 0,30 61 0 0 0,-30-60 0 0 0,0-1 0 0 0,61 1 0 0 0,-61-1 0 0 0,30-60 0 0 0,0 0 0 0 0,1 0 0 0 0,59 0 0 0 0,-29 0 0 0 0,-1-30 0 0 0,-60 30-16383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7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18416 8973 16383 0 0,'121'-60'0'0'0,"30"29"0"0"0,0-29 0 0 0,-90 60 0 0 0,30-30 0 0 0,30 30 0 0 0,-91 0 0 0 0,-30 0-16383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7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18822 8944 16383 0 0,'0'91'0'0'0,"0"-61"0"0"0,0 30 0 0 0,0 1 0 0 0,0-1 0 0 0,0 1 0 0 0,0-31 0 0 0,0-60 0 0 0,0-91 0 0 0,0 121-16383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7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19180 8419 16383 0 0,'0'61'0'0'0,"-30"-1"0"0"0,30 61 0 0 0,-30-91 0 0 0,30 31 0 0 0,-60 29 0 0 0,60-59 0 0 0,30-31 0 0 0,0-31 0 0 0,0 31 0 0 0,0-30 0 0 0,1 0 0 0 0,-1 30 0 0 0,0-30 0 0 0,0 30 0 0 0,31 0 0 0 0,-61 30 0 0 0,0-30-16383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6.7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19076 8986 16383 0 0,'0'31'0'0'0,"31"-62"0"0"0,59-29 0 0 0,1 30 0 0 0,-30-1 0 0 0,-31 1 0 0 0,30 0 0 0 0,1 0 0 0 0,-31 30 0 0 0,-30 90 0 0 0,0-29 0 0 0,0 60 0 0 0,0 0 0 0 0,0 30 0 0 0,0 0 0 0 0,0-30 0 0 0,0-91 0 0 0,0 61 0 0 0,0-31 0 0 0,0-60-16383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0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10711 2408 16383 0 0,'31'0'0'0'0,"120"0"0"0"0,121 0 0 0 0,-30 0 0 0 0,60 0 0 0 0,61 0 0 0 0,-30 0 0 0 0,90 0 0 0 0,-30 0 0 0 0,-30 0 0 0 0,-30 0 0 0 0,29 0 0 0 0,-120 0 0 0 0,-30 0 0 0 0,60 0 0 0 0,-121 0 0 0 0,-90 0 0 0 0,60 0 0 0 0,0 0 0 0 0,-91 0 0 0 0,30 0 0 0 0,-60 0-16383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0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10288 7979 16383 0 0,'30'0'0'0'0,"31"0"0"0"0,-1 0 0 0 0,31 0 0 0 0,0 0 0 0 0,-31 30 0 0 0,1-30 0 0 0,-31 0 0 0 0,30 0 0 0 0,31 0 0 0 0,0 0 0 0 0,-1 0 0 0 0,1 0 0 0 0,0 60 0 0 0,-61-60 0 0 0,31 0 0 0 0,-31 0 0 0 0,61 0 0 0 0,-61 0 0 0 0,91 0 0 0 0,-31 31 0 0 0,-29-31 0 0 0,30 30 0 0 0,-61-30 0 0 0,0 0 0 0 0,31 0 0 0 0,-31 0 0 0 0,0 0 0 0 0,31 0 0 0 0,-1 0 0 0 0,1 0 0 0 0,-31 0 0 0 0,30 0 0 0 0,1 0 0 0 0,-31 0 0 0 0,30 0 0 0 0,-29 0 0 0 0,-1 0 0 0 0,30 0 0 0 0,-29 0 0 0 0,29 0 0 0 0,-30 0 0 0 0,1 0 0 0 0,59 0 0 0 0,-29 0 0 0 0,-1 0 0 0 0,1 0 0 0 0,29 0 0 0 0,-59 0 0 0 0,29 0 0 0 0,-30 0 0 0 0,61 0 0 0 0,-30 0 0 0 0,29 0 0 0 0,-59 0 0 0 0,59 0 0 0 0,-29 0 0 0 0,-1 0 0 0 0,1 0 0 0 0,-1 0 0 0 0,1 0 0 0 0,-1 0 0 0 0,-30 0 0 0 0,1 0 0 0 0,29 0 0 0 0,-30 0 0 0 0,1 0 0 0 0,-1 0 0 0 0,30 0 0 0 0,31 0 0 0 0,-61 0 0 0 0,31 0 0 0 0,-31 0 0 0 0,61 0 0 0 0,-31 0 0 0 0,-30 0 0 0 0,1 0 0 0 0,29 0 0 0 0,-30 0 0 0 0,31 0 0 0 0,-31 0 0 0 0,30 0 0 0 0,1 0 0 0 0,30 0 0 0 0,-31 0 0 0 0,31 0 0 0 0,-61 30 0 0 0,31 0 0 0 0,-31-30 0 0 0,30 0 0 0 0,1 0 0 0 0,-31 0 0 0 0,30 0 0 0 0,1 0 0 0 0,-31 0 0 0 0,0 0 0 0 0,1 0 0 0 0,29 0 0 0 0,-60 0-16383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11118 5949 16383 0 0,'0'-30'0'0'0,"30"30"0"0"0,31-30 0 0 0,-1 30 0 0 0,0 0 0 0 0,61 0 0 0 0,0 0 0 0 0,-60 0 0 0 0,30 0 0 0 0,-61 0 0 0 0,30 0 0 0 0,31-31 0 0 0,0 1 0 0 0,-31 30 0 0 0,31 0 0 0 0,60 0 0 0 0,-30 0 0 0 0,-60 0 0 0 0,-1 0 0 0 0,-30 0 0 0 0,0 0 0 0 0,1 0 0 0 0,-1 0 0 0 0,-30 0-16383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10559 6146 16383 0 0,'0'-30'0'0'0,"91"30"0"0"0,-31 0 0 0 0,61 0 0 0 0,30 0 0 0 0,1 0 0 0 0,59 0 0 0 0,-60 0 0 0 0,-30 0 0 0 0,31 0 0 0 0,-1 0 0 0 0,-30 0 0 0 0,0 0 0 0 0,30 0 0 0 0,-91 0 0 0 0,61 0 0 0 0,30 0 0 0 0,-30 0 0 0 0,61 0 0 0 0,29 0 0 0 0,31 0 0 0 0,-60 30 0 0 0,-31-30 0 0 0,-60 31 0 0 0,30-31 0 0 0,-61 0 0 0 0,-30 0 0 0 0,1 0 0 0 0,-31 0-16383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7308 4135 16383 0 0,'0'60'0'0'0,"0"31"0"0"0,30 0 0 0 0,-30-61 0 0 0,0 31 0 0 0,0-1 0 0 0,0-30 0 0 0,30-30 0 0 0,-30 61 0 0 0,0-31 0 0 0,0 61 0 0 0,0-91-16383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9695 6506 16383 0 0,'61'0'0'0'0,"90"0"0"0"0,0 0 0 0 0,0 0 0 0 0,61 30 0 0 0,-61-30 0 0 0,0 0 0 0 0,61 0 0 0 0,0 30 0 0 0,90-30 0 0 0,-30 0 0 0 0,61 0 0 0 0,-31 0 0 0 0,1 0 0 0 0,60 0 0 0 0,-122 0 0 0 0,32 0 0 0 0,-31 0 0 0 0,60 0 0 0 0,-30 0 0 0 0,61 0 0 0 0,-31 0 0 0 0,0 0 0 0 0,1 0 0 0 0,-31 0 0 0 0,-121 0 0 0 0,91 0 0 0 0,-151 0 0 0 0,-1 0 0 0 0,-59 0 0 0 0,59 0 0 0 0,-59 0 0 0 0,29 0 0 0 0,-60 0-16383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11611 5862 16383 0 0,'-30'30'0'0'0,"30"1"0"0"0,0 59 0 0 0,0 1 0 0 0,0-61 0 0 0,-30 121 0 0 0,30-30 0 0 0,0 0 0 0 0,0-90 0 0 0,0 29 0 0 0,0 1 0 0 0,0-31 0 0 0,0 30 0 0 0,-30 1 0 0 0,-1-31 0 0 0,31 0 0 0 0,0-30-16383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11355 6463 16383 0 0,'0'-30'0'0'0,"0"60"0"0"0,0 0 0 0 0,30 1 0 0 0,0-1 0 0 0,1-30 0 0 0,-1 0 0 0 0,0 0 0 0 0,0 0 0 0 0,1 0 0 0 0,-1 0 0 0 0,30-61 0 0 0,-30 61 0 0 0,-30-30 0 0 0,31 0 0 0 0,59-30 0 0 0,-59 29 0 0 0,-1-29 0 0 0,0 30 0 0 0,0 30 0 0 0,-30 0-16383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11473 6675 16383 0 0,'0'91'0'0'0,"0"-31"0"0"0,31 61 0 0 0,-1-30 0 0 0,0 30 0 0 0,-30-121-16383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11423 6963 16383 0 0,'30'0'0'0'0,"30"0"0"0"0,31 0 0 0 0,0 0 0 0 0,-61 0 0 0 0,-30 0-16383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11684 7118 16383 0 0,'0'30'0'0'0,"0"0"0"0"0,30 0 0 0 0,0-30 0 0 0,1-30 0 0 0,-1-30 0 0 0,-30 120 0 0 0,0 1 0 0 0,0-31 0 0 0,0 0 0 0 0,0 0 0 0 0,0 31 0 0 0,0-31 0 0 0,-91 30 0 0 0,31-29 0 0 0,-61-31 0 0 0,90 0 0 0 0,-59 30 0 0 0,29-30 0 0 0,31 0 0 0 0,60-30 0 0 0,0 30 0 0 0,91 0 0 0 0,31-31 0 0 0,-62 31 0 0 0,62 0 0 0 0,-32-30 0 0 0,-29 0 0 0 0,-30 30 0 0 0,-31 0 0 0 0,-30-30 0 0 0,0-1 0 0 0,0-59 0 0 0,0 60 0 0 0,0-31 0 0 0,0 1 0 0 0,0-1 0 0 0,0 1 0 0 0,0 60-16383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11812 6929 16383 0 0,'30'30'0'0'0,"-30"61"0"0"0,0-31 0 0 0,0 31 0 0 0,31-61 0 0 0,-31 61 0 0 0,0-61 0 0 0,30-30 0 0 0,0-30 0 0 0,-30 0 0 0 0,60 30 0 0 0,-60-30 0 0 0,31-1 0 0 0,-31 31-16383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11761 7489 16383 0 0,'0'-30'0'0'0,"61"-61"0"0"0,29 30 0 0 0,31 31 0 0 0,-60 0 0 0 0,-31 0 0 0 0,0 30 0 0 0,1 0 0 0 0,-31 30 0 0 0,0 61 0 0 0,0-1 0 0 0,0-29 0 0 0,0-31 0 0 0,0 0 0 0 0,0 31 0 0 0,0-31 0 0 0,0-90 0 0 0,0 60-16383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12202 6978 16383 0 0,'30'0'0'0'0,"0"0"0"0"0,0 0 0 0 0,31 0 0 0 0,-1 0 0 0 0,-30 0 0 0 0,1 31 0 0 0,-31-1 0 0 0,0 30 0 0 0,0-29 0 0 0,0 29 0 0 0,-31 31 0 0 0,1-31 0 0 0,0-29 0 0 0,30 29 0 0 0,-61 1 0 0 0,31-31 0 0 0,0-30 0 0 0,30-30 0 0 0,0-1 0 0 0,0 1 0 0 0,0-30 0 0 0,0 29 0 0 0,30 1 0 0 0,0 0 0 0 0,1 0 0 0 0,-1-1 0 0 0,0 31 0 0 0,31 0 0 0 0,-31 0 0 0 0,-30 91 0 0 0,30-30 0 0 0,0-61 0 0 0,1-61 0 0 0,-31-30 0 0 0,30 31 0 0 0,-30-1 0 0 0,0-60 0 0 0,30 61 0 0 0,0 30 0 0 0,-30 0 0 0 0,0-1 0 0 0,31 31 0 0 0,-31 121 0 0 0,30-60 0 0 0,0 60 0 0 0,0-121 0 0 0,-30 90 0 0 0,0-59 0 0 0,31-62 0 0 0,29 1 0 0 0,-30 0 0 0 0,0 0 0 0 0,1-1 0 0 0,-1 1 0 0 0,-30 30-16383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7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12618 7219 16383 0 0,'0'30'0'0'0,"-31"1"0"0"0,31-1 0 0 0,0 0 0 0 0,0 0 0 0 0,0 31 0 0 0,0-31 0 0 0,-30 0 0 0 0,60-60 0 0 0,-30 0 0 0 0,0 0 0 0 0,0-1 0 0 0,0 1 0 0 0,0 0 0 0 0,0 60 0 0 0,0 0 0 0 0,0 31 0 0 0,0-31 0 0 0,0 0 0 0 0,0 1 0 0 0,0-62 0 0 0,31 1 0 0 0,-1 0 0 0 0,0 0 0 0 0,0 30 0 0 0,1 0 0 0 0,-31-31 0 0 0,0 1 0 0 0,0 0 0 0 0,0 0 0 0 0,0-1 0 0 0,0 1 0 0 0,0-30 0 0 0,0 29 0 0 0,0 1 0 0 0,-31 60 0 0 0,-29 1 0 0 0,60-1 0 0 0,0 0 0 0 0,0 0 0 0 0,0 1 0 0 0,0-1 0 0 0,0 0 0 0 0,0 0 0 0 0,-30 31 0 0 0,30-61-16383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7206 4807 16383 0 0,'91'-30'0'0'0,"-61"30"0"0"0,31-30 0 0 0,-31 30 0 0 0,0 0 0 0 0,31 0 0 0 0,-31 0 0 0 0,-30 30 0 0 0,0 0 0 0 0,0 31 0 0 0,0-31 0 0 0,0 0 0 0 0,30 1 0 0 0,31-31 0 0 0,-31 0 0 0 0,60-61 0 0 0,31 1 0 0 0,-60 29 0 0 0,-1-29 0 0 0,-29 30 0 0 0,-31-31 0 0 0,0 31 0 0 0,0 30-16383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38.3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11922 4953 16383 0 0,'58'0'0'0'0,"29"0"0"0"0,0 0 0 0 0,58 0 0 0 0,-29 0 0 0 0,29 0 0 0 0,58 0 0 0 0,-58 0 0 0 0,0 0 0 0 0,0 0 0 0 0,29 0 0 0 0,-87 0 0 0 0,-29 0 0 0 0,58 0 0 0 0,-58 0 0 0 0,29 0 0 0 0,0 0 0 0 0,-58 0 0 0 0,116 0 0 0 0,-29 0 0 0 0,0 0 0 0 0,0-58 0 0 0,-58 58 0 0 0,29 0 0 0 0,29 0 0 0 0,29 0 0 0 0,-87 0 0 0 0,87 0 0 0 0,-29 0 0 0 0,29 0 0 0 0,-29 0 0 0 0,29 0 0 0 0,-29 0 0 0 0,29 0 0 0 0,-116 0 0 0 0,86 0 0 0 0,1 0 0 0 0,-58 0 0 0 0,29 0 0 0 0,29 0 0 0 0,-58 0 0 0 0,87 0 0 0 0,-29 0 0 0 0,0 0 0 0 0,29 0 0 0 0,-29 0 0 0 0,-58 0 0 0 0,58 0 0 0 0,-29 0 0 0 0,-58 29 0 0 0,0-29 0 0 0,58 0 0 0 0,0 0 0 0 0,0 0 0 0 0,0 0 0 0 0,58 0 0 0 0,-116 0 0 0 0,87 0 0 0 0,0 0 0 0 0,-29 0 0 0 0,0 0 0 0 0,0 0 0 0 0,-58 0 0 0 0,87 0 0 0 0,-29 0 0 0 0,-58 0 0 0 0,87 0 0 0 0,-58 0 0 0 0,29 0 0 0 0,29 0 0 0 0,0 0 0 0 0,29 0 0 0 0,-29 29 0 0 0,-29-29 0 0 0,58 0 0 0 0,-29 0 0 0 0,0 0 0 0 0,0 58 0 0 0,-58-58 0 0 0,29 29 0 0 0,-58-29 0 0 0,29 0 0 0 0,0 0 0 0 0,58 0 0 0 0,-87 0 0 0 0,87 0 0 0 0,0 0 0 0 0,29 29 0 0 0,0-29 0 0 0,0 0 0 0 0,29 0 0 0 0,-29 0 0 0 0,29 0 0 0 0,0 0 0 0 0,-87 0 0 0 0,58 0 0 0 0,29 29 0 0 0,-87-29 0 0 0,-1 0 0 0 0,30 0 0 0 0,0 58 0 0 0,0-58 0 0 0,-87 0 0 0 0,87 0 0 0 0,0 0 0 0 0,-29 0 0 0 0,0 0 0 0 0,0 0 0 0 0,-29 0 0 0 0,0 0 0 0 0,-29 0 0 0 0,-29 0-16383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38.3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12578 9839 16383 0 0,'29'0'0'0'0,"29"0"0"0"0,-29 0 0 0 0,116-29 0 0 0,-58 29 0 0 0,29-29 0 0 0,-29 29 0 0 0,-29 0 0 0 0,58 0 0 0 0,-58 0 0 0 0,87-29 0 0 0,-116 0 0 0 0,58 0 0 0 0,0 29 0 0 0,-29 0 0 0 0,58-29 0 0 0,29 29 0 0 0,-29 0 0 0 0,29 0 0 0 0,-29 0 0 0 0,29 0 0 0 0,-58 0 0 0 0,58 0 0 0 0,-58 0 0 0 0,0 0 0 0 0,0 0 0 0 0,-29 0 0 0 0,0 0 0 0 0,58-29 0 0 0,-58 29 0 0 0,0 0 0 0 0,87 0 0 0 0,-58 0 0 0 0,-29 0 0 0 0,58 0 0 0 0,0 0 0 0 0,0 0 0 0 0,-58 0 0 0 0,58 0 0 0 0,0 0 0 0 0,-29 0 0 0 0,0 0 0 0 0,0 0 0 0 0,58 0 0 0 0,-116 0 0 0 0,116 0 0 0 0,-29 0 0 0 0,0 0 0 0 0,0 0 0 0 0,29 0 0 0 0,-87 0 0 0 0,58 0 0 0 0,-1 0 0 0 0,-28 0 0 0 0,58 0 0 0 0,-58 0 0 0 0,58 0 0 0 0,0 0 0 0 0,0 0 0 0 0,29 0 0 0 0,-29 0 0 0 0,0 0 0 0 0,0 0 0 0 0,-29 0 0 0 0,87 0 0 0 0,0 87 0 0 0,0-87 0 0 0,0 29 0 0 0,0 0 0 0 0,-29-29 0 0 0,87 0 0 0 0,-58 0 0 0 0,-29 0 0 0 0,29 0 0 0 0,58 29 0 0 0,-58 58 0 0 0,-58-87 0 0 0,0 0 0 0 0,0 0 0 0 0,29 0 0 0 0,0 0 0 0 0,29 29 0 0 0,-29-29 0 0 0,-29 0 0 0 0,-58 0 0 0 0,29 0 0 0 0,-58 0 0 0 0,58 0 0 0 0,-29 0 0 0 0,29 0 0 0 0,-29 0 0 0 0,0 0 0 0 0,29 0 0 0 0,0 0 0 0 0,-30 0 0 0 0,1 0 0 0 0,58 0 0 0 0,-58 0 0 0 0,58 0 0 0 0,-29 0 0 0 0,-29 0 0 0 0,29 0 0 0 0,-58 0 0 0 0,-29 0 0 0 0,29 0 0 0 0,-58 0-16383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38.31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2947 10512 16383 0 0,'145'0'0'0'0,"58"0"0"0"0,-58 0 0 0 0,-29 0 0 0 0,0 0 0 0 0,-87 0 0 0 0,0 0 0 0 0,0-29 0 0 0,-29 29-16383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38.3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8480 12525 16383 0 0,'-29'-29'0'0'0,"116"0"0"0"0,0 0 0 0 0,87 29 0 0 0,-29 0 0 0 0,0 0 0 0 0,87 0 0 0 0,-87 0 0 0 0,58 0 0 0 0,0 0 0 0 0,-58 0 0 0 0,0 0 0 0 0,-58 0 0 0 0,57 0 0 0 0,-28 0 0 0 0,-29 0 0 0 0,29 0 0 0 0,-29 0 0 0 0,0 0 0 0 0,-58 0 0 0 0,58 0 0 0 0,29 0 0 0 0,-87 0 0 0 0,87 0 0 0 0,-58 0 0 0 0,29 0 0 0 0,29 0 0 0 0,0 0 0 0 0,-58 0 0 0 0,87 0 0 0 0,-29 0 0 0 0,29 0 0 0 0,0 0 0 0 0,-58 0 0 0 0,58 0 0 0 0,-58 0 0 0 0,58 0 0 0 0,-58 0 0 0 0,58 0 0 0 0,-29 0 0 0 0,0 0 0 0 0,-58 0 0 0 0,87 0 0 0 0,-29 0 0 0 0,0 0 0 0 0,-58 0 0 0 0,29 0 0 0 0,58 0 0 0 0,-29 0 0 0 0,0 0 0 0 0,-87 0 0 0 0,116 0 0 0 0,-58 0 0 0 0,-29 0 0 0 0,29 0 0 0 0,-29 0 0 0 0,0 0 0 0 0,-29 0 0 0 0,87 0 0 0 0,-87 0 0 0 0,58 0 0 0 0,29 0 0 0 0,-87 0 0 0 0,87 0 0 0 0,0 0 0 0 0,-29 0 0 0 0,58 0 0 0 0,-58 0 0 0 0,58 0 0 0 0,0 0 0 0 0,29 0 0 0 0,-29 0 0 0 0,0 0 0 0 0,0 0 0 0 0,-29 0 0 0 0,-1 0 0 0 0,30 0 0 0 0,-87 0 0 0 0,29 0 0 0 0,29 0 0 0 0,-58 0 0 0 0,29 0 0 0 0,-29 0 0 0 0,29 0 0 0 0,29 0 0 0 0,-29 0 0 0 0,-29 0 0 0 0,29 0 0 0 0,0 0 0 0 0,-29 0 0 0 0,0 0 0 0 0,58 0 0 0 0,-29 0 0 0 0,-29 0 0 0 0,87 0 0 0 0,-29 0 0 0 0,29 0 0 0 0,0 0 0 0 0,0 0 0 0 0,0 0 0 0 0,0 0 0 0 0,29 0 0 0 0,-87 0 0 0 0,58 0 0 0 0,-29 0 0 0 0,58 0 0 0 0,0 0 0 0 0,0 0 0 0 0,29 0 0 0 0,87 0 0 0 0,-87 0 0 0 0,0 0 0 0 0,87 0 0 0 0,-58 0 0 0 0,58 0 0 0 0,-29 0 0 0 0,116 0 0 0 0,-87 0 0 0 0,57 0 0 0 0,-57 0 0 0 0,87 0 0 0 0,-58 0 0 0 0,29 0 0 0 0,0 0 0 0 0,-116 0 0 0 0,-29 0 0 0 0,87 0 0 0 0,-145 0 0 0 0,29-29 0 0 0,-174 29-16383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38.5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16071 7035 16383 0 0,'58'0'0'0'0,"116"0"0"0"0,-29 0 0 0 0,116 0 0 0 0,29 0 0 0 0,-58 0 0 0 0,116 0 0 0 0,-116 0 0 0 0,57 0 0 0 0,59 0 0 0 0,-116 0 0 0 0,58 0 0 0 0,-29 0 0 0 0,58 0 0 0 0,-58 0 0 0 0,29 0 0 0 0,-58 0 0 0 0,58 0 0 0 0,-145 0 0 0 0,116 0 0 0 0,-116 0 0 0 0,0 0 0 0 0,-29 0 0 0 0,0 0 0 0 0,-87-29 0 0 0,29 29 0 0 0,-29 0 0 0 0,29-29 0 0 0,-29 29 0 0 0,87 0 0 0 0,-29 0 0 0 0,0 0 0 0 0,29 0 0 0 0,0 0 0 0 0,-58 0 0 0 0,0 0 0 0 0,-29 0 0 0 0,0 0 0 0 0,58 0 0 0 0,-58 0 0 0 0,29 0 0 0 0,-29 0 0 0 0,0 0 0 0 0,29 0 0 0 0,-29 0 0 0 0,0 0 0 0 0,0-29 0 0 0,-29 29-16383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38.5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2947 5890 16383 0 0,'29'0'0'0'0,"174"0"0"0"0,87 0 0 0 0,0 0 0 0 0,145 0 0 0 0,0 0 0 0 0,29 87 0 0 0,29-58 0 0 0,58 58 0 0 0,-203 0 0 0 0,87-87 0 0 0,-58 0 0 0 0,-29 0 0 0 0,-58 0 0 0 0,-58 0 0 0 0,-29 0 0 0 0,0 0 0 0 0,-29 0 0 0 0,0 0 0 0 0,-30 0 0 0 0,1 0 0 0 0,0 0 0 0 0,0 0 0 0 0,0 0 0 0 0,29 0 0 0 0,-29 0 0 0 0,0 0 0 0 0,-29 0 0 0 0,29 0 0 0 0,0 0 0 0 0,0 0 0 0 0,58 0 0 0 0,-58 0 0 0 0,0 29 0 0 0,-29-29 0 0 0,29 0 0 0 0,0 29 0 0 0,-29-29 0 0 0,58 0 0 0 0,0 0 0 0 0,0 0 0 0 0,0 0 0 0 0,58 0 0 0 0,-29 0 0 0 0,29 0 0 0 0,29 0 0 0 0,-29 0 0 0 0,-29 0 0 0 0,-58 0 0 0 0,116 29 0 0 0,-116-29 0 0 0,0 0 0 0 0,-87 0 0 0 0,58 0 0 0 0,0 0 0 0 0,-58 0 0 0 0,29 0 0 0 0,0 0 0 0 0,-29 0 0 0 0,0 0 0 0 0,29 0 0 0 0,0 0 0 0 0,-58 0 0 0 0,87 0 0 0 0,-30 0 0 0 0,-28 0 0 0 0,58 0 0 0 0,0 0 0 0 0,29 0 0 0 0,0 0 0 0 0,0 0 0 0 0,58 0 0 0 0,-58 0 0 0 0,0 0 0 0 0,58 0 0 0 0,0 0 0 0 0,29 0 0 0 0,-29 0 0 0 0,-58 0 0 0 0,0 0 0 0 0,58 0 0 0 0,-58 0 0 0 0,0 0 0 0 0,-29 0 0 0 0,-29 0 0 0 0,-58 0 0 0 0,58 0 0 0 0,-29 0 0 0 0,0 0 0 0 0,0 0 0 0 0,58 0 0 0 0,-29 0 0 0 0,0 0 0 0 0,58 0 0 0 0,0 0 0 0 0,0 0 0 0 0,116 0 0 0 0,-116 0 0 0 0,-58 0 0 0 0,-29 0 0 0 0,0 0 0 0 0,-29 0 0 0 0,0 0 0 0 0,0 0 0 0 0,29-29 0 0 0,-58 29-16383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39.5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4717 2180 16383 0 0,'91'0'0'0'0,"-61"0"0"0"0,61 0 0 0 0,-61 0 0 0 0,30 0 0 0 0,-29 0 0 0 0,-1 0 0 0 0,30 0 0 0 0,-29 0 0 0 0,59 0 0 0 0,-59 0 0 0 0,-1 0 0 0 0,30 0 0 0 0,31 31 0 0 0,-31-1 0 0 0,-29-30 0 0 0,29 0 0 0 0,1 30 0 0 0,-1-30 0 0 0,1 0 0 0 0,-31 30 0 0 0,30-30 0 0 0,-29 0 0 0 0,29 0 0 0 0,-30 0 0 0 0,0 0 0 0 0,31 0 0 0 0,-1 0 0 0 0,31 31 0 0 0,-61-31 0 0 0,91 0 0 0 0,-30 0 0 0 0,0 30 0 0 0,-31-30 0 0 0,1 0 0 0 0,29 0 0 0 0,-59 0 0 0 0,59 0 0 0 0,-59 0 0 0 0,29 0 0 0 0,31 0 0 0 0,-31 0 0 0 0,1 0 0 0 0,29 0 0 0 0,-59 0 0 0 0,29 0 0 0 0,-30 0 0 0 0,31 0 0 0 0,-1 0 0 0 0,-29 0 0 0 0,59 0 0 0 0,31 0 0 0 0,-90-30 0 0 0,29 30 0 0 0,31 0 0 0 0,-31-61 0 0 0,-30 61 0 0 0,31-60 0 0 0,-31 60 0 0 0,31 0 0 0 0,-31 0 0 0 0,61 0 0 0 0,30 0 0 0 0,-91 0 0 0 0,91 0 0 0 0,-31 0 0 0 0,-59 0 0 0 0,90 0 0 0 0,-61 0 0 0 0,1 0 0 0 0,60 0 0 0 0,-61 0 0 0 0,61 0 0 0 0,-30 0 0 0 0,-1 0 0 0 0,31 0 0 0 0,-30 0 0 0 0,-30 0 0 0 0,59 0 0 0 0,-59 0 0 0 0,30 0 0 0 0,30 0 0 0 0,-31 0 0 0 0,62 0 0 0 0,-92 0 0 0 0,61 0 0 0 0,0 0 0 0 0,30 0 0 0 0,-60 0 0 0 0,0 0 0 0 0,-1 0 0 0 0,61 0 0 0 0,-120 0 0 0 0,120 0 0 0 0,-60 0 0 0 0,30 0 0 0 0,-61 0 0 0 0,31 0 0 0 0,30 0 0 0 0,-61 0 0 0 0,31 0 0 0 0,30 0 0 0 0,-91 0 0 0 0,61 0 0 0 0,-61 0 0 0 0,0 0 0 0 0,61 0 0 0 0,0 0 0 0 0,-61 0 0 0 0,30-61 0 0 0,61 61 0 0 0,0 0 0 0 0,-30-30 0 0 0,0 30 0 0 0,30 0 0 0 0,-61 0 0 0 0,1 0 0 0 0,-1 0 0 0 0,-30 0 0 0 0,1 0 0 0 0,29 0 0 0 0,-30 0 0 0 0,1 0 0 0 0,-1 0 0 0 0,30 0 0 0 0,1 0 0 0 0,-1 0 0 0 0,1 0 0 0 0,-1 0 0 0 0,1 0 0 0 0,29 0 0 0 0,-59 0 0 0 0,90 0 0 0 0,-31 0 0 0 0,-29 0 0 0 0,60 0 0 0 0,0 0 0 0 0,0 0 0 0 0,-91 0 0 0 0,0 0 0 0 0,31 0 0 0 0,-1 0 0 0 0,31 0 0 0 0,-1 0 0 0 0,31 0 0 0 0,-60 0 0 0 0,30 0 0 0 0,30 0 0 0 0,-61 0 0 0 0,31 0 0 0 0,60 0 0 0 0,-91 0 0 0 0,31 0 0 0 0,30 0 0 0 0,-60 0 0 0 0,59 0 0 0 0,-29 0 0 0 0,-61 0 0 0 0,31 0 0 0 0,-31 0 0 0 0,31 0 0 0 0,-1 0 0 0 0,91 0 0 0 0,31 0 0 0 0,-31 0 0 0 0,61 0 0 0 0,29 0 0 0 0,-89 0 0 0 0,-1 0 0 0 0,-60 0 0 0 0,30 0 0 0 0,-61 0 0 0 0,31 0 0 0 0,-1 30 0 0 0,31-30 0 0 0,-60 0 0 0 0,60 0 0 0 0,0 0 0 0 0,30 0 0 0 0,0 0 0 0 0,0 0 0 0 0,-30 30 0 0 0,-30-30 0 0 0,60 0 0 0 0,-60 31 0 0 0,30-31 0 0 0,30 0 0 0 0,0 0 0 0 0,-30 0 0 0 0,61 0 0 0 0,-31 0 0 0 0,60 0 0 0 0,-59 0 0 0 0,29 60 0 0 0,-30-60 0 0 0,31 30 0 0 0,-31-30 0 0 0,-91 0 0 0 0,1 0 0 0 0,-31 0 0 0 0,-30 0-16383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4:58:58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7435 4226 16383 0 0,'62'0'0'0'0,"31"0"0"0"0,63 0 0 0 0,0 0 0 0 0,-1 0 0 0 0,157 0 0 0 0,-32 0 0 0 0,31 0 0 0 0,31 0 0 0 0,94 0 0 0 0,-125 0 0 0 0,32 0 0 0 0,30 0 0 0 0,1 31 0 0 0,-63 63 0 0 0,63-63 0 0 0,30-31 0 0 0,32 62 0 0 0,-62-31 0 0 0,-63-31 0 0 0,-62 0 0 0 0,125 0 0 0 0,-188 0 0 0 0,94 0 0 0 0,32 0 0 0 0,-94 0 0 0 0,31 0 0 0 0,-31 0 0 0 0,-63 0 0 0 0,-30 0 0 0 0,-32 0 0 0 0,94 62 0 0 0,-94-62 0 0 0,32 0 0 0 0,-1 0 0 0 0,-62 0 0 0 0,32 0 0 0 0,-32 0 0 0 0,63 0 0 0 0,-32 0 0 0 0,-31 0 0 0 0,32 0 0 0 0,61 0 0 0 0,-124 0 0 0 0,94 0 0 0 0,-1 0 0 0 0,-30 0 0 0 0,61 0 0 0 0,32 0 0 0 0,0 0 0 0 0,31 0 0 0 0,0 0 0 0 0,93 0 0 0 0,-62 0 0 0 0,62 0 0 0 0,-30 0 0 0 0,61 0 0 0 0,31 0 0 0 0,-92 0 0 0 0,61 0 0 0 0,-31 0 0 0 0,-31 0 0 0 0,32 0 0 0 0,-63 0 0 0 0,124 0 0 0 0,-124 0 0 0 0,125 0 0 0 0,-63 0 0 0 0,0 0 0 0 0,32 0 0 0 0,-1 0 0 0 0,-93 0 0 0 0,62 0 0 0 0,-93 0 0 0 0,0 0 0 0 0,-31 0 0 0 0,-31 0 0 0 0,30 0 0 0 0,-92 0 0 0 0,30 0 0 0 0,1 0 0 0 0,-94 0 0 0 0,93 0 0 0 0,-61 0 0 0 0,30 32 0 0 0,-62-32 0 0 0,63 0 0 0 0,-63 0 0 0 0,62 0 0 0 0,-31 0 0 0 0,1-32 0 0 0,-63 32-16383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4:58:58.8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15305 5650 16383 0 0,'93'0'0'0'0,"32"0"0"0"0,-1 0 0 0 0,-93 0 0 0 0,94 0 0 0 0,-63 0 0 0 0,94 0 0 0 0,-63 0 0 0 0,63 0 0 0 0,62 0 0 0 0,62 0 0 0 0,-93 0 0 0 0,186 0 0 0 0,-124 0 0 0 0,125 0 0 0 0,-94 0 0 0 0,31 0 0 0 0,32 0 0 0 0,-63 0 0 0 0,-93 0 0 0 0,124 0 0 0 0,-93 0 0 0 0,-63 0 0 0 0,125 0 0 0 0,-62 0 0 0 0,-31 0 0 0 0,31 0 0 0 0,0 0 0 0 0,0 0 0 0 0,-31 0 0 0 0,-1 0 0 0 0,-30 0 0 0 0,-94 0 0 0 0,63 0 0 0 0,-94 0 0 0 0,31 0 0 0 0,-31 0 0 0 0,0 0 0 0 0,-31 0-16383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4:58:58.8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1912 6170 16383 0 0,'94'0'0'0'0,"61"0"0"0"0,63 0 0 0 0,0 0 0 0 0,93 0 0 0 0,63 31 0 0 0,-63 31 0 0 0,94 0 0 0 0,31 0 0 0 0,-63-30 0 0 0,32-1 0 0 0,-32 62 0 0 0,1-62 0 0 0,-63 32 0 0 0,0-32 0 0 0,-93-31 0 0 0,62 124 0 0 0,-62-124 0 0 0,0 0 0 0 0,-31 0 0 0 0,31 0 0 0 0,31 0 0 0 0,-62 0 0 0 0,-32 0 0 0 0,-30 0 0 0 0,62 0 0 0 0,30 0 0 0 0,-61 0 0 0 0,62 0 0 0 0,-31 0 0 0 0,-1 0 0 0 0,-30 0 0 0 0,0 0 0 0 0,-1 0 0 0 0,-30 0 0 0 0,31 0 0 0 0,-1 0 0 0 0,1 0 0 0 0,62 0 0 0 0,-63 0 0 0 0,1 0 0 0 0,155 0 0 0 0,-155 0 0 0 0,62 0 0 0 0,0 0 0 0 0,-63 0 0 0 0,94 0 0 0 0,-31 0 0 0 0,0 0 0 0 0,0 0 0 0 0,31 0 0 0 0,-31 0 0 0 0,-62 0 0 0 0,-1 0 0 0 0,1 0 0 0 0,31 0 0 0 0,-156 0 0 0 0,93 0 0 0 0,-93 0 0 0 0,32 0 0 0 0,-32 0 0 0 0,31 0 0 0 0,-62 0-16383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7933 3962 16383 0 0,'0'30'0'0'0,"-30"31"0"0"0,-31-1 0 0 0,31 1 0 0 0,30-1 0 0 0,0-30 0 0 0,-30 1 0 0 0,30-1 0 0 0,0 0 0 0 0,0 0 0 0 0,0 1 0 0 0,91-62 0 0 0,-91 1 0 0 0,60-61 0 0 0,1 31 0 0 0,-61 30 0 0 0,60-31 0 0 0,-60 31 0 0 0,0-31 0 0 0,0 31 0 0 0,-60-30 0 0 0,29 60 0 0 0,31 0-16383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4:58:58.8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10033 4245 16383 0 0,'62'0'0'0'0,"31"0"0"0"0,-62 0 0 0 0,63 0 0 0 0,-63 0 0 0 0,93 0 0 0 0,1 63 0 0 0,-1-63 0 0 0,32 31 0 0 0,0-31 0 0 0,61 31 0 0 0,-30 0 0 0 0,62-31 0 0 0,0 0 0 0 0,31 0 0 0 0,-62 0 0 0 0,31 0 0 0 0,0 0 0 0 0,-31 0 0 0 0,-62 0 0 0 0,31 0 0 0 0,-32 0 0 0 0,-61 0 0 0 0,-1 0 0 0 0,0 62 0 0 0,-61-62 0 0 0,-1 0 0 0 0,-31 0-16383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4:58:58.8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15921 11908 16383 0 0,'31'0'0'0'0,"31"0"0"0"0,-31 0 0 0 0,0 0 0 0 0,0 0 0 0 0,1 0 0 0 0,-1 0 0 0 0,-31-31 0 0 0,31 0 0 0 0,0 31 0 0 0,0 0 0 0 0,0 0 0 0 0,0 0 0 0 0,63 0 0 0 0,-32 0 0 0 0,-31 0 0 0 0,0 0 0 0 0,32 0 0 0 0,-1 0 0 0 0,31 0 0 0 0,-62 0 0 0 0,63 0 0 0 0,30 0 0 0 0,-62 0 0 0 0,32 0 0 0 0,30 31 0 0 0,-30-31 0 0 0,-1 31 0 0 0,0-31 0 0 0,1 0 0 0 0,30 63 0 0 0,1-63 0 0 0,-32 31 0 0 0,-31-31 0 0 0,63 0 0 0 0,0 31 0 0 0,-63-31 0 0 0,62 0 0 0 0,1 31 0 0 0,-94-31 0 0 0,93 62 0 0 0,1-62 0 0 0,-32 31 0 0 0,-30-31 0 0 0,61 0 0 0 0,1 0 0 0 0,-32 0 0 0 0,-31 0 0 0 0,94 0 0 0 0,-94 0 0 0 0,63 32 0 0 0,-32-32 0 0 0,-31 0 0 0 0,63 0 0 0 0,-1 0 0 0 0,-93 0 0 0 0,125 0 0 0 0,-63 0 0 0 0,63 0 0 0 0,-94 0 0 0 0,32 0 0 0 0,30 0 0 0 0,1 0 0 0 0,-94 0 0 0 0,62 0 0 0 0,1 0 0 0 0,-32 0 0 0 0,0 0 0 0 0,-31 0 0 0 0,0 0 0 0 0,1 0 0 0 0,-1 0 0 0 0,-31 0-16383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4:58:58.8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1566 12382 16383 0 0,'0'-31'0'0'0,"31"31"0"0"0,0 0 0 0 0,62 0 0 0 0,-61 0 0 0 0,92 0 0 0 0,-93 0 0 0 0,94 0 0 0 0,30-31 0 0 0,-30 0 0 0 0,-1 31 0 0 0,32 0 0 0 0,-63 0 0 0 0,63 0 0 0 0,0 0 0 0 0,-1 0 0 0 0,1 0 0 0 0,62 0 0 0 0,0 0 0 0 0,-31 0 0 0 0,-1 0 0 0 0,-30 0 0 0 0,0 0 0 0 0,-1 0 0 0 0,-30 0 0 0 0,61 0 0 0 0,-30 0 0 0 0,-31 0 0 0 0,-32 0 0 0 0,0 0 0 0 0,32 0 0 0 0,-63 0 0 0 0,32 0 0 0 0,-1 0 0 0 0,-31 0 0 0 0,32 0 0 0 0,-32 0 0 0 0,31 0 0 0 0,-62 0 0 0 0,94 0 0 0 0,-94 0 0 0 0,31 0 0 0 0,0 0 0 0 0,1 0 0 0 0,-1 0 0 0 0,0 0 0 0 0,-31 0 0 0 0,63 0 0 0 0,-63 0 0 0 0,0 0 0 0 0,94 0 0 0 0,-32 0 0 0 0,-62 0 0 0 0,62 0 0 0 0,-61 0 0 0 0,61 0 0 0 0,-62 0 0 0 0,0 0 0 0 0,63 0 0 0 0,-63 0 0 0 0,-31 0-16383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4:58:58.8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5176 5304 16383 0 0,'-31'31'0'0'0,"31"-31"-16383"0"0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4:58:58.8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7088 3937 16383 0 0,'0'0'-16383'0'0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13103 8846 16383 0 0,'29'-29'0'0'0,"1"29"0"0"0,28 29 0 0 0,1 59 0 0 0,29 30 0 0 0,-29-30 0 0 0,0-29 0 0 0,29 29 0 0 0,-58-59 0 0 0,-1 30 0 0 0,30 0 0 0 0,-30 29 0 0 0,30-59 0 0 0,0 60 0 0 0,0-1 0 0 0,-59-29 0 0 0,58-30 0 0 0,1 30 0 0 0,-30 0 0 0 0,30-1 0 0 0,0 1 0 0 0,-30-29 0 0 0,1-1 0 0 0,-1 0 0 0 0,30 30 0 0 0,-30-29 0 0 0,1-1 0 0 0,-1 0 0 0 0,30 1 0 0 0,0 29 0 0 0,-30-30 0 0 0,1 0 0 0 0,-1-29 0 0 0,0 59 0 0 0,30 0 0 0 0,-59-30 0 0 0,30 1 0 0 0,-1-1 0 0 0,0 1 0 0 0,1 58 0 0 0,-1-59 0 0 0,1 1 0 0 0,-30-1 0 0 0,0 0 0 0 0,58-29 0 0 0,-28 30 0 0 0,-30-1 0 0 0,0 1 0 0 0,59 28 0 0 0,-30-28 0 0 0,0 29 0 0 0,-29-59-16383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14185 10780 16383 0 0,'29'0'0'0'0,"0"0"0"0"0,1 0 0 0 0,29 0 0 0 0,-1 0 0 0 0,89 59 0 0 0,-58-30 0 0 0,-60-29 0 0 0,89 30 0 0 0,-30-30 0 0 0,-59 0 0 0 0,1 0 0 0 0,28 0 0 0 0,1 0 0 0 0,-59-30 0 0 0,30-58 0 0 0,-30 59 0 0 0,58-59 0 0 0,-58 29 0 0 0,30-59 0 0 0,-1 60 0 0 0,-29 28 0 0 0,59 1 0 0 0,-59-30 0 0 0,0 30 0 0 0,0-1 0 0 0,0-29 0 0 0,29 30 0 0 0,-29 0 0 0 0,0 29-16383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6864 11974 16383 0 0,'0'29'0'0'0,"0"1"0"0"0,0 28 0 0 0,0 1 0 0 0,0 0 0 0 0,0 29 0 0 0,0-58 0 0 0,0 28 0 0 0,0-28 0 0 0,0-1 0 0 0,0 30 0 0 0,-58 0 0 0 0,58 0 0 0 0,-30-30 0 0 0,30-58 0 0 0,0-1 0 0 0,30-29 0 0 0,-30 30 0 0 0,29 0 0 0 0,-29-30 0 0 0,29 29 0 0 0,1 30 0 0 0,-1-29 0 0 0,-29 0 0 0 0,30 29 0 0 0,-1-30 0 0 0,0-29 0 0 0,1 30 0 0 0,-1-30 0 0 0,30 30 0 0 0,-59-1 0 0 0,29-28 0 0 0,30 58 0 0 0,-29 0 0 0 0,-30 58 0 0 0,0-28 0 0 0,0 29 0 0 0,29-1 0 0 0,-29 31 0 0 0,0-60 0 0 0,0 30 0 0 0,29-59 0 0 0,30-88 0 0 0,-59 58 0 0 0,0-29 0 0 0,30 1 0 0 0,-1 58 0 0 0,30-59 0 0 0,-59 29 0 0 0,29 1 0 0 0,1 0 0 0 0,-30-1 0 0 0,29 1 0 0 0,0-1 0 0 0,1 30 0 0 0,-1 0 0 0 0,1 0 0 0 0,-1 30 0 0 0,-29-1 0 0 0,0 59 0 0 0,0-58 0 0 0,0 58 0 0 0,0-59 0 0 0,0 30 0 0 0,0-29 0 0 0,0-30-16383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7823 12297 16383 0 0,'59'0'0'0'0,"-30"0"0"0"0,30 0 0 0 0,-30 0 0 0 0,30 0 0 0 0,0-29 0 0 0,-30-1 0 0 0,-29 1 0 0 0,88-89 0 0 0,-58 60 0 0 0,-30 28 0 0 0,0 1 0 0 0,0-30 0 0 0,-30 30 0 0 0,30-1 0 0 0,0 1 0 0 0,-58 29 0 0 0,28 0 0 0 0,-58 0 0 0 0,59 0 0 0 0,-1 0 0 0 0,-29 0 0 0 0,30 0 0 0 0,0 59 0 0 0,-1-30 0 0 0,-58 118 0 0 0,88-59 0 0 0,0-58 0 0 0,0 58 0 0 0,0-29 0 0 0,0-1 0 0 0,0 1 0 0 0,0 59 0 0 0,29-89 0 0 0,-29 30 0 0 0,59 29 0 0 0,0-29 0 0 0,-30-59 0 0 0,1 0 0 0 0,-1 0 0 0 0,1 0 0 0 0,28 0 0 0 0,-28 0 0 0 0,-1-29 0 0 0,1-1 0 0 0,28-29 0 0 0,-28 59 0 0 0,-1-29 0 0 0,-29-59 0 0 0,0 88-16383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8376 11803 16383 0 0,'58'59'0'0'0,"-58"-29"0"0"0,0 87 0 0 0,0-87 0 0 0,0 58 0 0 0,0-29 0 0 0,0-30 0 0 0,30 30 0 0 0,-30 0 0 0 0,0-1 0 0 0,0 31 0 0 0,29-31 0 0 0,-29 1 0 0 0,0 0 0 0 0,0-30 0 0 0,0 1 0 0 0,30-60 0 0 0,-30-28 0 0 0,0-1 0 0 0,29-29 0 0 0,-29 29 0 0 0,29-29 0 0 0,1 29 0 0 0,-30 0 0 0 0,29-29 0 0 0,1 58 0 0 0,28-58 0 0 0,-28 59 0 0 0,-30-1 0 0 0,29 30 0 0 0,1 0 0 0 0,-1 0 0 0 0,30 0 0 0 0,-30 0 0 0 0,-29 0-16383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7799 4118 16383 0 0,'0'30'0'0'0,"30"0"0"0"0,-30 1 0 0 0,0 59 0 0 0,30-29 0 0 0,-30-31 0 0 0,0 31 0 0 0,0-31 0 0 0,31 30 0 0 0,-31-29 0 0 0,30-1 0 0 0,30 30 0 0 0,-60-30 0 0 0,31-30 0 0 0,-31 31 0 0 0,30-1 0 0 0,0-60 0 0 0,-30 30-16383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8869 11939 16383 0 0,'0'29'0'0'0,"0"0"0"0"0,0 30 0 0 0,0-29 0 0 0,0 58 0 0 0,0-59 0 0 0,0 1 0 0 0,0 58 0 0 0,0-59 0 0 0,0 59 0 0 0,0-58 0 0 0,30 29 0 0 0,-1-59 0 0 0,1 0 0 0 0,-1 0 0 0 0,59 0 0 0 0,-58 0 0 0 0,-1-30 0 0 0,0 1 0 0 0,1-30 0 0 0,-30 0 0 0 0,59 0 0 0 0,-59 1 0 0 0,0 28 0 0 0,0-58 0 0 0,0 29 0 0 0,0 0 0 0 0,0 30 0 0 0,0 0 0 0 0,0-1 0 0 0,-89 1 0 0 0,60 29 0 0 0,29-30 0 0 0,-59 30 0 0 0,30 0 0 0 0,-1 0 0 0 0,30 30 0 0 0,0-1 0 0 0,0 30 0 0 0,30-59 0 0 0,-1 29 0 0 0,30-29 0 0 0,-59 30 0 0 0,59-1 0 0 0,-30 1 0 0 0,-29-1 0 0 0,30-29 0 0 0,-1 29 0 0 0,-29 1 0 0 0,29-30 0 0 0,1 59 0 0 0,-1-30 0 0 0,-29 0 0 0 0,0 1 0 0 0,0 58 0 0 0,0-59 0 0 0,0 1 0 0 0,0 29 0 0 0,0-30 0 0 0,0 30 0 0 0,0-30 0 0 0,0 30 0 0 0,0-30 0 0 0,0 30 0 0 0,0-29 0 0 0,-29 28 0 0 0,-1-58 0 0 0,1 0 0 0 0,0 0 0 0 0,-60 0 0 0 0,60 0 0 0 0,-30 0 0 0 0,30 0 0 0 0,-30 0 0 0 0,30 0 0 0 0,-1-29 0 0 0,30 0 0 0 0,0 29-16383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9387 12327 16383 0 0,'29'0'0'0'0,"30"0"0"0"0,-30 0 0 0 0,30 0 0 0 0,29 0 0 0 0,-58 0 0 0 0,87 0 0 0 0,-58 0 0 0 0,-29 0 0 0 0,-1 0 0 0 0,0 0 0 0 0,60-30 0 0 0,-89 1 0 0 0,0-1 0 0 0,0 1 0 0 0,0 0 0 0 0,0-1 0 0 0,0 1 0 0 0,0-30 0 0 0,0 30 0 0 0,0-1 0 0 0,-30 1 0 0 0,-29 29 0 0 0,30 0 0 0 0,-30 0 0 0 0,30 0 0 0 0,-1 0 0 0 0,-28-30 0 0 0,28 30 0 0 0,1 0 0 0 0,-30 0 0 0 0,30 30 0 0 0,29-1 0 0 0,-30 30 0 0 0,1 29 0 0 0,-30-29 0 0 0,59 0 0 0 0,0 0 0 0 0,0 29 0 0 0,0-29 0 0 0,0 29 0 0 0,0 0 0 0 0,0-59 0 0 0,0 30 0 0 0,59-59 0 0 0,-30 0 0 0 0,1 0 0 0 0,58 0 0 0 0,-59 0 0 0 0,30 0 0 0 0,-30 0 0 0 0,30-59 0 0 0,0 59 0 0 0,-59 0-16383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10422 12438 16383 0 0,'29'0'0'0'0,"0"0"0"0"0,-29 89 0 0 0,-58-31 0 0 0,-1-28 0 0 0,59-1 0 0 0,-59 1 0 0 0,30-1 0 0 0,-1 0 0 0 0,30 1 0 0 0,-29-30 0 0 0,-1 0 0 0 0,30 0-16383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11480 11827 16383 0 0,'-29'29'0'0'0,"-1"1"0"0"0,1-30 0 0 0,-1 0 0 0 0,-28 29 0 0 0,-1 0 0 0 0,29 30 0 0 0,1 0 0 0 0,0-30 0 0 0,-1 60 0 0 0,1-1 0 0 0,-30 0 0 0 0,59-29 0 0 0,0 29 0 0 0,-29-29 0 0 0,29 0 0 0 0,0-1 0 0 0,0-28 0 0 0,0 29 0 0 0,0-30 0 0 0,0 30 0 0 0,29-30 0 0 0,-29 1 0 0 0,59-30 0 0 0,-30 0 0 0 0,1 0 0 0 0,58 0 0 0 0,0 0 0 0 0,-59 0 0 0 0,1 0 0 0 0,58 0 0 0 0,-29 0 0 0 0,-30-30 0 0 0,-29 1 0 0 0,0-1 0 0 0,0 1 0 0 0,30-30 0 0 0,-30 30 0 0 0,0-30 0 0 0,0 30 0 0 0,0-60 0 0 0,0 1 0 0 0,0 59 0 0 0,0-59 0 0 0,0 29 0 0 0,0 0 0 0 0,0 30 0 0 0,0-1 0 0 0,0-29 0 0 0,0 1 0 0 0,-30 28 0 0 0,1-29 0 0 0,-1 59 0 0 0,1 0 0 0 0,0 0 0 0 0,-30-29 0 0 0,59 29-16383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11268 12203 16383 0 0,'0'30'0'0'0,"0"-1"0"0"0,30 30 0 0 0,-1-30 0 0 0,-29 1 0 0 0,59 28 0 0 0,0 1 0 0 0,-1 0 0 0 0,1 29 0 0 0,-29-58 0 0 0,28 58 0 0 0,31 0 0 0 0,-31-29 0 0 0,1 29 0 0 0,0-59 0 0 0,-30 1 0 0 0,-29-30-16383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11927 12086 16383 0 0,'29'0'0'0'0,"30"29"0"0"0,-30 89 0 0 0,1 29 0 0 0,-30-118 0 0 0,29 59 0 0 0,1 0 0 0 0,-30-29 0 0 0,0 0 0 0 0,29 0 0 0 0,-29 29 0 0 0,29-59 0 0 0,-29 1 0 0 0,30 58 0 0 0,-1-59 0 0 0,1-29 0 0 0,-1 0 0 0 0,0 0 0 0 0,1-29 0 0 0,-1 0 0 0 0,-29-60 0 0 0,30-28 0 0 0,-30 29 0 0 0,0-59 0 0 0,29 88 0 0 0,-29-59 0 0 0,59 30 0 0 0,-59 0 0 0 0,0 58 0 0 0,0-58 0 0 0,29 59 0 0 0,-29-30 0 0 0,0 59-16383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12679 11850 16383 0 0,'0'0'-16383'0'0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12679 11992 16383 0 0,'0'29'0'0'0,"0"0"0"0"0,0 59 0 0 0,0-58 0 0 0,0 29 0 0 0,0-30 0 0 0,0 59 0 0 0,0-58 0 0 0,30 28 0 0 0,-30-28 0 0 0,0-1 0 0 0,0 30 0 0 0,0-30 0 0 0,29 1 0 0 0,-29 29 0 0 0,0-30 0 0 0,0-29-16383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13438 12009 16383 0 0,'-30'0'0'0'0,"1"-29"0"0"0,29-1 0 0 0,-59-28 0 0 0,30 28 0 0 0,-30-29 0 0 0,30 59 0 0 0,-1 0 0 0 0,-28 0 0 0 0,28 0 0 0 0,1 0 0 0 0,-30 0 0 0 0,30 0 0 0 0,-1 0 0 0 0,30 59 0 0 0,0 0 0 0 0,-59-30 0 0 0,59 1 0 0 0,-29-1 0 0 0,29 1 0 0 0,0 28 0 0 0,-29-28 0 0 0,29-1 0 0 0,0 30 0 0 0,0-30 0 0 0,0 60 0 0 0,0-31 0 0 0,0-28 0 0 0,0-1 0 0 0,0 59 0 0 0,29-88 0 0 0,0 59 0 0 0,-29-29 0 0 0,30-1 0 0 0,29 30 0 0 0,-1-30 0 0 0,-28-29 0 0 0,29 0 0 0 0,-30 0 0 0 0,0 0 0 0 0,1 0 0 0 0,-1 0 0 0 0,30 0 0 0 0,-30 0 0 0 0,1 0 0 0 0,-1 0 0 0 0,-29-29 0 0 0,29 29 0 0 0,1-30 0 0 0,-30 1 0 0 0,0 29-16383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13550 11615 16383 0 0,'0'118'0'0'0,"88"-1"0"0"0,-88 1 0 0 0,0 0 0 0 0,29-1 0 0 0,-29 30 0 0 0,0-59 0 0 0,0 30 0 0 0,0-59 0 0 0,0 29 0 0 0,0-59 0 0 0,0 60 0 0 0,0-60 0 0 0,0 0 0 0 0,0 1 0 0 0,0-30-16383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7985 4182 16383 0 0,'0'-30'0'0'0,"30"30"0"0"0,31 0 0 0 0,-61 30 0 0 0,0 31 0 0 0,30-1 0 0 0,31 61 0 0 0,-61-91 0 0 0,0 0 0 0 0,0 31 0 0 0,0 30 0 0 0,0-61 0 0 0,-91 0 0 0 0,91-30-16383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13955 11968 16383 0 0,'-88'88'0'0'0,"29"0"0"0"0,30 1 0 0 0,-30-31 0 0 0,30-28 0 0 0,29-1 0 0 0,0-29-16383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13691 12274 16383 0 0,'59'0'0'0'0,"29"0"0"0"0,-59 0 0 0 0,30 0 0 0 0,0 29 0 0 0,-1 1 0 0 0,-28-30 0 0 0,-30 29 0 0 0,29-29 0 0 0,30 29 0 0 0,-30 1 0 0 0,1-1 0 0 0,-30-29-16383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14661 12509 16383 0 0,'29'0'0'0'0,"1"29"0"0"0,-30 1 0 0 0,0-1 0 0 0,0 1 0 0 0,0-1 0 0 0,-59 30 0 0 0,0-30 0 0 0,0 0 0 0 0,0 30 0 0 0,30-29 0 0 0,-30-1 0 0 0,59-29-16383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15266 11686 16383 0 0,'0'59'0'0'0,"0"117"0"0"0,0-29 0 0 0,0-59 0 0 0,0 59 0 0 0,59 30 0 0 0,-59-60 0 0 0,0-87 0 0 0,30 87 0 0 0,-30-88 0 0 0,0 1 0 0 0,0-1 0 0 0,0 1 0 0 0,0-89 0 0 0,0 29 0 0 0,0-58 0 0 0,58 0 0 0 0,-28 59 0 0 0,-1-59 0 0 0,30-1 0 0 0,-30 60 0 0 0,-29 0 0 0 0,0-30 0 0 0,0 29 0 0 0,30 1 0 0 0,-30 0 0 0 0,29-30 0 0 0,1 29 0 0 0,-1 1 0 0 0,0-30 0 0 0,1 59 0 0 0,-30-29 0 0 0,59-1 0 0 0,29 30 0 0 0,-59-29 0 0 0,-29 29-16383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16119 12015 16383 0 0,'0'59'0'0'0,"0"-30"0"0"0,-29-29 0 0 0,-1 59 0 0 0,1-30 0 0 0,29 1 0 0 0,-30-1 0 0 0,1 30 0 0 0,29-30 0 0 0,0 60 0 0 0,0-60 0 0 0,0 0 0 0 0,0 1 0 0 0,0-1 0 0 0,0 1 0 0 0,0-1 0 0 0,0 0 0 0 0,0 1 0 0 0,29-30 0 0 0,1 0 0 0 0,-1 0 0 0 0,59 0 0 0 0,-58 0 0 0 0,29 0 0 0 0,-30 0 0 0 0,0 0 0 0 0,-29-30 0 0 0,0 1 0 0 0,0 0 0 0 0,0-1 0 0 0,0-29 0 0 0,0 30 0 0 0,0 0 0 0 0,0-30 0 0 0,0 29 0 0 0,0 1 0 0 0,0-30 0 0 0,0 0 0 0 0,-29 30 0 0 0,58 88 0 0 0,1 29 0 0 0,29 0 0 0 0,-30-88 0 0 0,-29 30 0 0 0,0-1 0 0 0,0-29-16383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17024 11451 16383 0 0,'0'29'0'0'0,"-29"59"0"0"0,29 30 0 0 0,0-59 0 0 0,0 29 0 0 0,0-59 0 0 0,0 89 0 0 0,0-1 0 0 0,0-58 0 0 0,0 0 0 0 0,0 59 0 0 0,0-60 0 0 0,0 1 0 0 0,-29-29 0 0 0,-1-1 0 0 0,1 0 0 0 0,29 1 0 0 0,-30-1 0 0 0,1-29 0 0 0,-30-29 0 0 0,-29-1 0 0 0,59 1 0 0 0,-1-59 0 0 0,-29 58 0 0 0,1-28 0 0 0,28 28 0 0 0,30 1 0 0 0,-29 29 0 0 0,29 29 0 0 0,0 1 0 0 0,0 87 0 0 0,0-58 0 0 0,0 0 0 0 0,0-30 0 0 0,0 30 0 0 0,29-30 0 0 0,-29 30 0 0 0,30-59 0 0 0,-1 0 0 0 0,0 0 0 0 0,30 0 0 0 0,-29 0 0 0 0,-1 0 0 0 0,0 0 0 0 0,1-59 0 0 0,-1 59 0 0 0,-29-58 0 0 0,0 28 0 0 0,0 1 0 0 0,0-30 0 0 0,0 30 0 0 0,30-1 0 0 0,-30 1 0 0 0,0-1 0 0 0,0 30-16383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17336 11856 16383 0 0,'0'-88'0'0'0,"0"59"0"0"0,0-1 0 0 0,0-29 0 0 0,0 30 0 0 0,0 0 0 0 0,0 29-16383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17336 12086 16383 0 0,'0'29'0'0'0,"0"30"0"0"0,0-30 0 0 0,0 30 0 0 0,0-30 0 0 0,29 1 0 0 0,-29-1 0 0 0,0-29-16383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18048 11803 16383 0 0,'-30'59'0'0'0,"1"0"0"0"0,-59 29 0 0 0,58-29 0 0 0,1 59 0 0 0,-30-30 0 0 0,59-59 0 0 0,-29 1 0 0 0,-30 58 0 0 0,0-29 0 0 0,30-1 0 0 0,29-28 0 0 0,-59-1 0 0 0,59-29-16383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17595 11827 16383 0 0,'59'0'0'0'0,"-30"0"0"0"0,-29 29 0 0 0,59 59 0 0 0,-30-58 0 0 0,1-1 0 0 0,-1 30 0 0 0,0 29 0 0 0,-29 0 0 0 0,30-88 0 0 0,-1 59 0 0 0,1 29 0 0 0,-30-58 0 0 0,29-1 0 0 0,-29-29-16383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7078 13805 16383 0 0,'0'-26'0'0'0,"0"52"0"0"0,0 27 0 0 0,0 27 0 0 0,0-1 0 0 0,0-53 0 0 0,0 28 0 0 0,0-28 0 0 0,0-26-16383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7850 5242 16383 0 0,'0'30'0'0'0,"60"-60"0"0"0,1-31 0 0 0,29-90 0 0 0,-29 60 0 0 0,30-30 0 0 0,-1 0 0 0 0,92-30 0 0 0,90 0 0 0 0,91-61 0 0 0,-182 182 0 0 0,91-121 0 0 0,-181 121 0 0 0,-61-1 0 0 0,91 1 0 0 0,-91 0 0 0 0,-30 30-16383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18183 12203 16383 0 0,'29'0'0'0'0,"1"0"0"0"0,-1 30 0 0 0,-29-1 0 0 0,29-29 0 0 0,1 0 0 0 0,-30 0-16383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18559 12203 16383 0 0,'0'30'0'0'0,"29"-1"0"0"0,-29 0 0 0 0,30 1 0 0 0,-30-1 0 0 0,29-29 0 0 0,-29 0-16383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18794 12274 16383 0 0,'30'0'0'0'0,"-1"0"0"0"0,0 0 0 0 0,1 0 0 0 0,-1 0 0 0 0,1 0 0 0 0,-30 0-16383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19429 12203 16383 0 0,'30'30'0'0'0,"-30"-1"0"0"0,29-29 0 0 0,0 29 0 0 0,-29 1 0 0 0,59-1 0 0 0,-29 1 0 0 0,-30-30-16383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3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20088 12180 16383 0 0,'29'0'0'0'0,"30"0"0"0"0,-30 0 0 0 0,30 0 0 0 0,59 29 0 0 0,-30 0 0 0 0,0 1 0 0 0,-58-1 0 0 0,-1-29 0 0 0,0 0 0 0 0,-29 0-16383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1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14726 8605 16383 0 0,'0'0'-16383'0'0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2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9152 1338 16383 0 0,'0'0'-16383'0'0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2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9199 1008 16383 0 0,'0'0'-16383'0'0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1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14726 8605 16383 0 0,'0'0'-16383'0'0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7:11:31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23286 2296 16383 0 0,'59'0'0'0'0,"59"-29"0"0"0,-60 29 0 0 0,60-59 0 0 0,0 59 0 0 0,-60 0 0 0 0,31 0 0 0 0,-1 0 0 0 0,0 0 0 0 0,0 0 0 0 0,-58 0 0 0 0,58 0 0 0 0,-59 0 0 0 0,59 29 0 0 0,-29-29 0 0 0,29 0 0 0 0,1 0 0 0 0,-31 0 0 0 0,1 0 0 0 0,0 0 0 0 0,29 0 0 0 0,-58 0 0 0 0,58 0 0 0 0,-29 0 0 0 0,-1 0 0 0 0,-28 0 0 0 0,-1 0 0 0 0,30 0 0 0 0,-30 0 0 0 0,60 0 0 0 0,-60 0 0 0 0,59 0 0 0 0,-29 0 0 0 0,0 0 0 0 0,-30 0 0 0 0,30 0 0 0 0,0 0 0 0 0,-30 0 0 0 0,1 0 0 0 0,-1 0 0 0 0,0 0 0 0 0,1 0 0 0 0,-30 0-16383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6.2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4411 5259 16383 0 0,'-60'0'0'0'0,"60"30"0"0"0,0 30 0 0 0,0-29 0 0 0,-31-1 0 0 0,1 0 0 0 0,30 30 0 0 0,0-29 0 0 0,0-1 0 0 0,0 0 0 0 0,0 0 0 0 0,30-30 0 0 0,31 0 0 0 0,29 31 0 0 0,-90-1 0 0 0,31-30 0 0 0,29 0 0 0 0,-30 0 0 0 0,1 0 0 0 0,-31-30 0 0 0,0-1 0 0 0,60-29 0 0 0,-60 30 0 0 0,30-31 0 0 0,-30 31 0 0 0,0 0 0 0 0,0 0 0 0 0,0-31 0 0 0,0 31 0 0 0,0-31 0 0 0,0 31 0 0 0,-30 0 0 0 0,-30 30 0 0 0,29 0 0 0 0,1 0 0 0 0,-30 0 0 0 0,29 0 0 0 0,1 0 0 0 0,0 0 0 0 0,0 0 0 0 0,0 0 0 0 0,30 30 0 0 0,0 0 0 0 0,-31 31 0 0 0,31-31 0 0 0,-30-30 0 0 0,0 30 0 0 0,30 1 0 0 0,0-1 0 0 0,0 0 0 0 0,0 30 0 0 0,0-29 0 0 0,0-1 0 0 0,30 0 0 0 0,-30 0 0 0 0,30-30 0 0 0,-30 31 0 0 0,31-31 0 0 0,-1 0 0 0 0,91 0 0 0 0,-31 0 0 0 0,-59 0 0 0 0,-1 0 0 0 0,0-31 0 0 0,-30 1 0 0 0,0 0 0 0 0,0 0 0 0 0,0-1 0 0 0,0 1 0 0 0,0 0 0 0 0,0 0 0 0 0,-30 30 0 0 0,0-30 0 0 0,-1-31 0 0 0,1 31 0 0 0,30 0 0 0 0,0-1 0 0 0,-30 31 0 0 0,0 0 0 0 0,-1 0 0 0 0,-29 0 0 0 0,30 0 0 0 0,0 0 0 0 0,-1 31 0 0 0,31-1 0 0 0,0 0 0 0 0,0 31 0 0 0,0-1 0 0 0,-30-30 0 0 0,60 0 0 0 0,1 1 0 0 0,-1-31 0 0 0,0 0 0 0 0,0-31 0 0 0,-30 31-16383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2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9152 1338 16383 0 0,'0'0'-16383'0'0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2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9199 1008 16383 0 0,'0'0'-16383'0'0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5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857 4818 16383 0 0,'0'27'0'0'0,"0"55"0"0"0,0-28 0 0 0,0 0 0 0 0,0 1 0 0 0,0 26 0 0 0,0-54 0 0 0,0 55 0 0 0,0-55 0 0 0,0 54 0 0 0,0-26 0 0 0,0-1 0 0 0,0-27 0 0 0,0 27 0 0 0,-27-54 0 0 0,27 27 0 0 0,0 0 0 0 0,-27-27 0 0 0,27 0-16383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5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920 4775 16383 0 0,'27'-27'0'0'0,"28"27"0"0"0,-1 0 0 0 0,-27 0 0 0 0,27 0 0 0 0,1 0 0 0 0,-28 0 0 0 0,27 0 0 0 0,27 0 0 0 0,-26 0 0 0 0,-28 0 0 0 0,0 0 0 0 0,0 0 0 0 0,0 0 0 0 0,0 0 0 0 0,0 0 0 0 0,55 0 0 0 0,-55 0 0 0 0,0 0 0 0 0,27 27 0 0 0,-26-27 0 0 0,53 0 0 0 0,-54 0 0 0 0,0 0 0 0 0,27 27 0 0 0,-26 0 0 0 0,-1-27 0 0 0,0 0 0 0 0,0 27 0 0 0,-27 28 0 0 0,0-28 0 0 0,-27 0 0 0 0,0 54 0 0 0,0 1 0 0 0,27-55 0 0 0,-28 0 0 0 0,1 0 0 0 0,0 27 0 0 0,-27 28 0 0 0,54-28 0 0 0,-27-27 0 0 0,27 27 0 0 0,-27-54 0 0 0,0 28 0 0 0,-1-28 0 0 0,1 0 0 0 0,-54 27 0 0 0,54-27 0 0 0,-28 0 0 0 0,1 0 0 0 0,0 0 0 0 0,27 0 0 0 0,-55 0 0 0 0,55 0 0 0 0,-54 0 0 0 0,54 0 0 0 0,-55 0 0 0 0,1 0 0 0 0,27 0 0 0 0,-28-27 0 0 0,1 27 0 0 0,-1 0 0 0 0,55-28 0 0 0,0 28 0 0 0,-27 0 0 0 0,27 0 0 0 0,0 0 0 0 0,-1 0 0 0 0,28 0-16383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5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826 5911 16383 0 0,'0'54'0'0'0,"0"28"0"0"0,0-55 0 0 0,0 0 0 0 0,0 54 0 0 0,0-53 0 0 0,0 53 0 0 0,0-54 0 0 0,0 27 0 0 0,0-26 0 0 0,0-1 0 0 0,27 0 0 0 0,0-27 0 0 0,28 0 0 0 0,-1 0 0 0 0,27 27 0 0 0,1 0 0 0 0,26 0 0 0 0,-81-27 0 0 0,55 0 0 0 0,-55 0 0 0 0,54 27 0 0 0,1-27 0 0 0,-55 0 0 0 0,0 0 0 0 0,0 0 0 0 0,0 0 0 0 0,0 0 0 0 0,1 0 0 0 0,-28-27 0 0 0,54-27 0 0 0,-54 27 0 0 0,0 0 0 0 0,0 0 0 0 0,0-28 0 0 0,0 1 0 0 0,0-27 0 0 0,0 53 0 0 0,0-26 0 0 0,-27 0 0 0 0,27 0 0 0 0,-55 26 0 0 0,28 1 0 0 0,0-27 0 0 0,0 27 0 0 0,0 0 0 0 0,0 0 0 0 0,-27 27 0 0 0,-1 0 0 0 0,1 0 0 0 0,0 0 0 0 0,-1 0 0 0 0,-26 0 0 0 0,0 0 0 0 0,53 0 0 0 0,-26 0 0 0 0,27 0 0 0 0,0 0 0 0 0,-27 0 0 0 0,54 0-16383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5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2802 5171 16383 0 0,'81'0'0'0'0,"82"54"0"0"0,-27-26 0 0 0,108 80 0 0 0,-163-81 0 0 0,55 28 0 0 0,-55 26 0 0 0,1-54 0 0 0,-28 27 0 0 0,0 1 0 0 0,-27-55 0 0 0,28 0 0 0 0,-55 27 0 0 0,0-27-16383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5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3601 5833 16383 0 0,'0'-27'0'0'0,"0"81"0"0"0,0-54-16383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5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3829 5806 16383 0 0,'-27'0'0'0'0,"-27"0"0"0"0,-28 0 0 0 0,1 0 0 0 0,-55 54 0 0 0,82-26 0 0 0,-55-1 0 0 0,55 0 0 0 0,-54 54 0 0 0,26-54 0 0 0,28 1 0 0 0,0 26 0 0 0,-1-54 0 0 0,28 27 0 0 0,0-27 0 0 0,27 0-16383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5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3746 5054 16383 0 0,'-27'0'0'0'0,"27"27"0"0"0,0 54 0 0 0,27-81 0 0 0,-27 27 0 0 0,27 27 0 0 0,0-54 0 0 0,0 28 0 0 0,1-1 0 0 0,26-27 0 0 0,-54 27 0 0 0,27-27 0 0 0,-27 27 0 0 0,27 0 0 0 0,0 0 0 0 0,-27 0 0 0 0,27 28 0 0 0,1-55 0 0 0,-1 27 0 0 0,-27 0 0 0 0,0 0 0 0 0,0 0 0 0 0,0 0 0 0 0,0 1 0 0 0,0 26 0 0 0,-55 27 0 0 0,28-81 0 0 0,-27 27 0 0 0,0 55 0 0 0,27-55 0 0 0,-1-27 0 0 0,1 54 0 0 0,27-27 0 0 0,-27 28 0 0 0,27-28 0 0 0,0-27-16383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5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4236 5336 16383 0 0,'27'0'0'0'0,"1"0"0"0"0,-28 27 0 0 0,0 27 0 0 0,27 55 0 0 0,0-28 0 0 0,0-54 0 0 0,-27 28 0 0 0,0 26 0 0 0,27-54 0 0 0,-27 0 0 0 0,0 0 0 0 0,0 0 0 0 0,27 28 0 0 0,-27-1 0 0 0,27-54 0 0 0,28 0 0 0 0,26 0 0 0 0,-54 0 0 0 0,55 0 0 0 0,-28 0 0 0 0,54 0 0 0 0,1 0 0 0 0,0 0 0 0 0,-55 0 0 0 0,81 0 0 0 0,-26 0 0 0 0,27 0 0 0 0,-1 0 0 0 0,-26-27 0 0 0,54 27 0 0 0,-82 0 0 0 0,1 0 0 0 0,26 0 0 0 0,-26 0 0 0 0,26 0 0 0 0,-54 0 0 0 0,1 0 0 0 0,-28 0 0 0 0,27 0 0 0 0,-27 0 0 0 0,0 0 0 0 0,0 0 0 0 0,55 0 0 0 0,-28 0 0 0 0,0 0 0 0 0,1 0 0 0 0,26 0 0 0 0,-54 0 0 0 0,27 0 0 0 0,-26 0 0 0 0,-1-27 0 0 0,-27 0 0 0 0,0-1 0 0 0,0-26 0 0 0,0 27 0 0 0,0-54 0 0 0,0 26 0 0 0,0 1 0 0 0,0 0 0 0 0,0 0 0 0 0,0-1 0 0 0,-27 1 0 0 0,27-27 0 0 0,0 26 0 0 0,0-26 0 0 0,0 27 0 0 0,0-1 0 0 0,0 1 0 0 0,-28 27 0 0 0,1 27 0 0 0,-27 0 0 0 0,0 0 0 0 0,0 0 0 0 0,-28 27 0 0 0,-26-27 0 0 0,26 0 0 0 0,-26 0 0 0 0,-82 27 0 0 0,108-27 0 0 0,-26 55 0 0 0,26-55 0 0 0,-26 0 0 0 0,53 0 0 0 0,-26 0 0 0 0,-27 0 0 0 0,-1 0 0 0 0,28 0 0 0 0,-1 0 0 0 0,-26 0 0 0 0,26 0 0 0 0,28 0 0 0 0,-27 0 0 0 0,53 0 0 0 0,-53 0 0 0 0,27 0 0 0 0,-1 0 0 0 0,-53 0 0 0 0,54 0 0 0 0,-1 27 0 0 0,-26-27 0 0 0,0 27 0 0 0,53-27 0 0 0,-53 27 0 0 0,54-27 0 0 0,0 54 0 0 0,0-54 0 0 0,-1 0 0 0 0,1 0 0 0 0,27 0-16383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6055 9892 16383 0 0,'30'0'0'0'0,"0"0"0"0"0,61 0 0 0 0,0 0 0 0 0,-31 0 0 0 0,91 0 0 0 0,-60 0 0 0 0,-31 0 0 0 0,1 0 0 0 0,-31 0 0 0 0,-30 61 0 0 0,0-1 0 0 0,0-30 0 0 0,0 1 0 0 0,0 29 0 0 0,0 1 0 0 0,0-31 0 0 0,0 61 0 0 0,0-61 0 0 0,0 30 0 0 0,0-29 0 0 0,0-1 0 0 0,0 0 0 0 0,0 0 0 0 0,0-30-16383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10694 4304 16383 0 0,'121'0'0'0'0,"61"0"0"0"0,-31 0 0 0 0,61 0 0 0 0,-1 0 0 0 0,31 0 0 0 0,30 0 0 0 0,-120 0 0 0 0,-31 0 0 0 0,-61 0 0 0 0,-30 0 0 0 0,1 0 0 0 0,-1 0 0 0 0,30 0 0 0 0,-60 0-16383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10694 5134 16383 0 0,'31'0'0'0'0,"90"0"0"0"0,-61 0 0 0 0,91 0 0 0 0,-30 0 0 0 0,61 0 0 0 0,-31 0 0 0 0,0 0 0 0 0,121 0 0 0 0,-121 0 0 0 0,1 0 0 0 0,-92 0 0 0 0,1 0 0 0 0,-31 0 0 0 0,-30 0-16383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14081 4304 16383 0 0,'30'0'0'0'0,"91"0"0"0"0,61 0 0 0 0,60 0 0 0 0,60 61 0 0 0,61-61 0 0 0,-121 0 0 0 0,60 0 0 0 0,-30 0 0 0 0,31 0 0 0 0,-92 0 0 0 0,-120 0 0 0 0,-30 0 0 0 0,-31 0 0 0 0,-30 0-16383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14064 5371 16383 0 0,'121'0'0'0'0,"91"0"0"0"0,-31 0 0 0 0,182 0 0 0 0,-61 0 0 0 0,-29 0 0 0 0,29 30 0 0 0,-121-30 0 0 0,31 0 0 0 0,-91 0 0 0 0,0 0 0 0 0,-91 0 0 0 0,0 0 0 0 0,-30 0-16383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16403 4304 16383 0 0,'0'30'0'0'0,"-60"31"0"0"0,30-61 0 0 0,30 30 0 0 0,0 31 0 0 0,-31-31 0 0 0,31 0 0 0 0,0 0 0 0 0,0 1 0 0 0,0 59 0 0 0,0-59 0 0 0,0-1 0 0 0,31-30 0 0 0,-1 0 0 0 0,61-91 0 0 0,-61 91 0 0 0,-30-30 0 0 0,60-31 0 0 0,-29 61 0 0 0,-31-60 0 0 0,0 30 0 0 0,-31-1 0 0 0,1 1 0 0 0,0 0 0 0 0,30 30-16383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16299 4507 16383 0 0,'0'31'0'0'0,"0"29"0"0"0,0 1 0 0 0,0 29 0 0 0,0-59 0 0 0,0 59 0 0 0,0 1 0 0 0,0-31 0 0 0,31 1 0 0 0,-31-1 0 0 0,30-60 0 0 0,-30 0-16383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16452 4575 16383 0 0,'0'91'0'0'0,"0"-61"0"0"0,0 91 0 0 0,0-91 0 0 0,0 31 0 0 0,0-1 0 0 0,0-29 0 0 0,0-1 0 0 0,0 0 0 0 0,0-30-16383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16181 4920 16383 0 0,'91'0'0'0'0,"60"0"0"0"0,-121 0 0 0 0,121-61 0 0 0,-90 61 0 0 0,-31 0 0 0 0,0 0 0 0 0,0-30 0 0 0,1 30 0 0 0,-1 0 0 0 0,0 0 0 0 0,-30 0-16383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16774 4517 16383 0 0,'0'-60'0'0'0,"30"60"0"0"0,0 0 0 0 0,0 0 0 0 0,0 30 0 0 0,-30 0 0 0 0,0 0 0 0 0,0 31 0 0 0,0-1 0 0 0,0 31 0 0 0,0 0 0 0 0,-60-31 0 0 0,60 31 0 0 0,30-121 0 0 0,31-31 0 0 0,-1 31 0 0 0,-60 30-16383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17061 4682 16383 0 0,'31'0'0'0'0,"-31"-31"0"0"0,60 1 0 0 0,-30-30 0 0 0,1 60 0 0 0,-1-31 0 0 0,30 1 0 0 0,-29-30 0 0 0,-1 60 0 0 0,-30 30 0 0 0,0 121 0 0 0,0 0 0 0 0,0 1 0 0 0,0-1 0 0 0,0 30 0 0 0,0-90 0 0 0,0 0 0 0 0,0-61 0 0 0,0 0 0 0 0,30 0 0 0 0,-30-30-16383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6106 10267 16383 0 0,'0'-30'0'0'0,"0"0"0"0"0,30-1 0 0 0,60 31 0 0 0,62 0 0 0 0,-92-30 0 0 0,31 30 0 0 0,-61 0 0 0 0,0 0 0 0 0,1 0 0 0 0,-31 0-16383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17671 4587 16383 0 0,'30'-30'0'0'0,"0"0"0"0"0,31 0 0 0 0,-61-1 0 0 0,60 1 0 0 0,61 0 0 0 0,-90 90 0 0 0,-31-29 0 0 0,0 29 0 0 0,0 1 0 0 0,0 29 0 0 0,0-60 0 0 0,0 31 0 0 0,0-1 0 0 0,-31 1 0 0 0,62-91 0 0 0,59-61 0 0 0,-29 30 0 0 0,-1 31 0 0 0,-29 30 0 0 0,-31 61 0 0 0,0-1 0 0 0,0 1 0 0 0,90 29 0 0 0,-90-29 0 0 0,0-31 0 0 0,0 0 0 0 0,0 1 0 0 0,0-31-16383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18044 4406 16383 0 0,'30'121'0'0'0,"-30"-30"0"0"0,0-31 0 0 0,0 0 0 0 0,0 1 0 0 0,30-31 0 0 0,30-30 0 0 0,-29 0 0 0 0,59 0 0 0 0,1-91 0 0 0,0 61 0 0 0,-61 0 0 0 0,0 0 0 0 0,1 0 0 0 0,-31 30-16383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18111 4812 16383 0 0,'30'0'0'0'0,"1"0"0"0"0,-1 0 0 0 0,-30 30 0 0 0,0 61 0 0 0,-61-30 0 0 0,61-31 0 0 0,-30-30 0 0 0,30 30 0 0 0,0 0 0 0 0,0 1 0 0 0,61-1 0 0 0,-61 0 0 0 0,60-30 0 0 0,-30 0 0 0 0,1 0 0 0 0,29 0 0 0 0,-30-30 0 0 0,-30-61 0 0 0,0 91-16383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18635 4372 16383 0 0,'0'30'0'0'0,"-30"91"0"0"0,-31-60 0 0 0,61-1 0 0 0,-30-30 0 0 0,0 1 0 0 0,30-1 0 0 0,30-60 0 0 0,31-31 0 0 0,-31 31 0 0 0,0 30 0 0 0,0 0 0 0 0,0 30 0 0 0,-30 0 0 0 0,61 1 0 0 0,-61-1 0 0 0,0 0 0 0 0,0-30-16383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18747 4237 16383 0 0,'0'60'0'0'0,"0"61"0"0"0,0 30 0 0 0,0-60 0 0 0,-30 60 0 0 0,30-30 0 0 0,-30-61 0 0 0,30 1 0 0 0,0 30 0 0 0,0-152 0 0 0,0 31 0 0 0,30-61 0 0 0,-30 61 0 0 0,30 0 0 0 0,1 0 0 0 0,-1-1 0 0 0,-30 1 0 0 0,30 30 0 0 0,31-30 0 0 0,-61 30-16383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19083 4321 16383 0 0,'-31'121'0'0'0,"1"-60"0"0"0,0-1 0 0 0,30 31 0 0 0,0-61 0 0 0,0 0 0 0 0,0 31 0 0 0,0-31 0 0 0,0 0 0 0 0,30-30 0 0 0,31 0 0 0 0,-31 0 0 0 0,0 0 0 0 0,61-60 0 0 0,-31-1 0 0 0,-30 31 0 0 0,1 0 0 0 0,-1 0 0 0 0,-30-1 0 0 0,0-29 0 0 0,0 60-16383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4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19171 4541 16383 0 0,'0'91'0'0'0,"0"-61"0"0"0,0 91 0 0 0,-30 0 0 0 0,30 0 0 0 0,0-91 0 0 0,0 61 0 0 0,0-30 0 0 0,-31-31 0 0 0,31-30-16383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19298 4677 16383 0 0,'0'90'0'0'0,"0"-59"0"0"0,-30 59 0 0 0,-1-59 0 0 0,31-1 0 0 0,0 0 0 0 0,-30 0 0 0 0,0 1 0 0 0,-31 29 0 0 0,31-30 0 0 0,-30 1 0 0 0,60-31-16383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19009 5088 16383 0 0,'30'0'0'0'0,"-30"-30"0"0"0,91-31 0 0 0,-31 31 0 0 0,-30 0 0 0 0,1 30 0 0 0,29-61 0 0 0,1 61 0 0 0,-31-30 0 0 0,-30 30-16383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19322 5158 16383 0 0,'30'0'0'0'0,"31"-30"0"0"0,-31-31 0 0 0,-30 1 0 0 0,0 30 0 0 0,0-31 0 0 0,0 31 0 0 0,0 0 0 0 0,0-31 0 0 0,-30 61 0 0 0,-31 0 0 0 0,1 0 0 0 0,30 0 0 0 0,-1 0 0 0 0,1 0 0 0 0,0 0 0 0 0,0 0 0 0 0,-1 31 0 0 0,31-31-16383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6362 10316 16383 0 0,'0'30'0'0'0,"0"0"0"0"0,0 0 0 0 0,0 1 0 0 0,-30 29 0 0 0,-1-30 0 0 0,31 0 0 0 0,0 31 0 0 0,-30-61 0 0 0,30 30 0 0 0,-30 0 0 0 0,90-30 0 0 0,61 0 0 0 0,0 0 0 0 0,-30 0 0 0 0,-30 0 0 0 0,-1 0 0 0 0,-60 0-16383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19110 4253 16383 0 0,'31'31'0'0'0,"-1"29"0"0"0,0 1 0 0 0,0-1 0 0 0,1-60 0 0 0,-31 61 0 0 0,0-31 0 0 0,0-30-16383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19974 4186 16383 0 0,'-302'90'0'0'0,"181"-29"0"0"0,121-31 0 0 0,0-30-16383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19513 4573 16383 0 0,'-30'0'0'0'0,"30"-30"0"0"0,0-1 0 0 0,30-29 0 0 0,31 30 0 0 0,-1-1 0 0 0,-30 31 0 0 0,1-30 0 0 0,29 30 0 0 0,-60-30 0 0 0,30 0 0 0 0,0 30 0 0 0,1-31 0 0 0,-31 31-16383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19696 4406 16383 0 0,'-30'30'0'0'0,"30"61"0"0"0,-31-61 0 0 0,31 0 0 0 0,0 31 0 0 0,0-31 0 0 0,0 0 0 0 0,61-30 0 0 0,-61-30 0 0 0,0 0 0 0 0,30 30 0 0 0,-30-61 0 0 0,30 1 0 0 0,0 60 0 0 0,-30-61 0 0 0,0 61-16383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19805 4101 16383 0 0,'30'0'0'0'0,"-30"91"0"0"0,0 60 0 0 0,30 61 0 0 0,-30-61 0 0 0,0 30 0 0 0,0-90 0 0 0,0 30 0 0 0,0-61 0 0 0,0-29 0 0 0,0-1 0 0 0,0-60 0 0 0,30 30 0 0 0,-30-31 0 0 0,61-29 0 0 0,-61 30 0 0 0,60-31 0 0 0,1 61 0 0 0,-31 0 0 0 0,30 0 0 0 0,1 0 0 0 0,-1 0 0 0 0,-29 0 0 0 0,-1 0 0 0 0,0-30 0 0 0,0 30 0 0 0,-30 0-16383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20126 4344 16383 0 0,'0'-60'0'0'0,"61"60"0"0"0,30-31 0 0 0,-61 31 0 0 0,30 0 0 0 0,-30 0 0 0 0,1 0 0 0 0,29 0 0 0 0,-60 31 0 0 0,30 59 0 0 0,-30 31 0 0 0,0-90 0 0 0,0 59 0 0 0,0-29 0 0 0,0-1 0 0 0,0-30 0 0 0,0-30-16383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20631 4101 16383 0 0,'0'91'0'0'0,"0"60"0"0"0,0-60 0 0 0,0 60 0 0 0,0 0 0 0 0,0-30 0 0 0,0-30 0 0 0,0-61 0 0 0,0 0 0 0 0,0 31 0 0 0,0-31 0 0 0,0 0 0 0 0,-31 0 0 0 0,31-30-16383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10047 1341 16383 0 0,'-30'0'0'0'0,"60"0"0"0"0,122 0 0 0 0,59 0 0 0 0,92 0 0 0 0,59 0 0 0 0,92 0 0 0 0,-61 0 0 0 0,61 0 0 0 0,-1 0 0 0 0,-90 0 0 0 0,-181 0 0 0 0,90 0 0 0 0,-242 0 0 0 0,61 0 0 0 0,-91 0-16383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16189 1405 16383 0 0,'31'0'0'0'0,"-1"0"0"0"0,30 0 0 0 0,1 0 0 0 0,-1 0 0 0 0,1 0 0 0 0,-31 0 0 0 0,0 0 0 0 0,0 0 0 0 0,1 0 0 0 0,90 0 0 0 0,-31 0 0 0 0,-29 0 0 0 0,60 0 0 0 0,0 0 0 0 0,-91 0 0 0 0,61 0 0 0 0,-31 0 0 0 0,-30 0 0 0 0,1 0 0 0 0,-1 0 0 0 0,0-30 0 0 0,-60 30 0 0 0,-91 0 0 0 0,30 0 0 0 0,0 0 0 0 0,-60 0 0 0 0,30 0 0 0 0,0 0 0 0 0,61 0 0 0 0,-61 0 0 0 0,0 0 0 0 0,0 0 0 0 0,61 0 0 0 0,-31 0 0 0 0,-30 0 0 0 0,91 0 0 0 0,-91 0 0 0 0,60 0 0 0 0,1 0 0 0 0,-1 0 0 0 0,-29 0 0 0 0,59 0 0 0 0,-59 0 0 0 0,59 0 0 0 0,-59 0 0 0 0,-1 0 0 0 0,61 0 0 0 0,-1 0 0 0 0,-29 0 0 0 0,30 0 0 0 0,0 0 0 0 0,-31 0 0 0 0,1 0 0 0 0,-1 0 0 0 0,31 0 0 0 0,0 0 0 0 0,-1 0 0 0 0,1 0 0 0 0,0 0 0 0 0,0 0 0 0 0,30 0-16383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9491 4466 16383 0 0,'-30'0'0'0'0,"0"0"0"0"0,-61 0 0 0 0,61 0 0 0 0,-31 0 0 0 0,31 0 0 0 0,0 0 0 0 0,-31 0 0 0 0,31 0 0 0 0,-61 0 0 0 0,61 0 0 0 0,-91 0 0 0 0,0 0 0 0 0,91 0 0 0 0,-61 0 0 0 0,61 0 0 0 0,0 0 0 0 0,-31 0 0 0 0,-30 0 0 0 0,31-30 0 0 0,-1-30 0 0 0,-90 29 0 0 0,61 1 0 0 0,29 30 0 0 0,1-30 0 0 0,-1 30 0 0 0,31 0 0 0 0,30-30 0 0 0,-30 30 0 0 0,-1-31 0 0 0,1 1 0 0 0,-30-30 0 0 0,60 29 0 0 0,-31 31 0 0 0,31-60 0 0 0,0 30 0 0 0,0 0 0 0 0,0 30-16383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6698 9922 16383 0 0,'61'-30'0'0'0,"-1"30"0"0"0,1 0 0 0 0,60 0 0 0 0,30 0 0 0 0,-61 0 0 0 0,1 0 0 0 0,-61 30 0 0 0,-60-30 0 0 0,-61 0 0 0 0,1 0 0 0 0,-31 31 0 0 0,60-31 0 0 0,1 30 0 0 0,60 0 0 0 0,-30 0 0 0 0,-31 31 0 0 0,31-1 0 0 0,30-29 0 0 0,0-1 0 0 0,0 0 0 0 0,0 0 0 0 0,0 31 0 0 0,0-1 0 0 0,0-29 0 0 0,0-1 0 0 0,0 0 0 0 0,0 30 0 0 0,30 1 0 0 0,61-61 0 0 0,-31 0 0 0 0,31 0 0 0 0,-61 0 0 0 0,-30 0-16383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5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7511 4355 16383 0 0,'0'30'0'0'0,"0"1"0"0"0,0 29 0 0 0,0-120 0 0 0,0 29 0 0 0,0-59 0 0 0,0 59 0 0 0,0 1 0 0 0,0-30 0 0 0,0 29 0 0 0,0 1 0 0 0,0 0 0 0 0,0-31 0 0 0,0 31 0 0 0,0 0 0 0 0,0 0 0 0 0,30 30 0 0 0,0 0 0 0 0,91 30 0 0 0,-90-30 0 0 0,29 0 0 0 0,1 0 0 0 0,29 0 0 0 0,1 0 0 0 0,-30 0 0 0 0,-31 0 0 0 0,0 0 0 0 0,-30 0-16383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7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5886 1079 16383 0 0,'-27'0'0'0'0,"27"54"0"0"0,0-27 0 0 0,0 55 0 0 0,0-55 0 0 0,0 0 0 0 0,0 27 0 0 0,0-27 0 0 0,0 1 0 0 0,0 26 0 0 0,0-27 0 0 0,0 0 0 0 0,54-27 0 0 0,1 0 0 0 0,-1 0 0 0 0,-27 0 0 0 0,0 0 0 0 0,27 0 0 0 0,-26 0 0 0 0,-28 0-16383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7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6235 985 16383 0 0,'27'27'0'0'0,"-27"54"0"0"0,0 1 0 0 0,0-1 0 0 0,0 28 0 0 0,0-55 0 0 0,0 0 0 0 0,0-54-16383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7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6259 1372 16383 0 0,'54'-27'0'0'0,"0"27"0"0"0,1-27 0 0 0,26 27 0 0 0,-27 0 0 0 0,-26-27 0 0 0,-28 27-16383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7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6659 938 16383 0 0,'27'0'0'0'0,"0"0"0"0"0,-27 27 0 0 0,0 0 0 0 0,27-27 0 0 0,-27 27 0 0 0,0 27 0 0 0,27 1 0 0 0,0-28 0 0 0,1-27 0 0 0,26 0 0 0 0,-27 0 0 0 0,0 0 0 0 0,-27 0-16383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7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6518 1383 16383 0 0,'27'0'0'0'0,"81"0"0"0"0,1-27 0 0 0,-28 0 0 0 0,55-28 0 0 0,-28 28 0 0 0,-26 0 0 0 0,-55 27 0 0 0,0 0 0 0 0,-27 54 0 0 0,0 28 0 0 0,0-55 0 0 0,0 54 0 0 0,0-54 0 0 0,0 28 0 0 0,0-28 0 0 0,0-27-16383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7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7505 844 16383 0 0,'27'0'0'0'0,"1"54"0"0"0,-28-27 0 0 0,27 0 0 0 0,27-27 0 0 0,-27 0 0 0 0,0 0 0 0 0,28 0 0 0 0,-1 0 0 0 0,0-27 0 0 0,-27 0 0 0 0,0 0 0 0 0,-27 27-16383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7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7411 1218 16383 0 0,'27'0'0'0'0,"28"-27"0"0"0,53-27 0 0 0,-26 27 0 0 0,-55 27 0 0 0,27 0 0 0 0,0-55 0 0 0,1 55 0 0 0,-28 0 0 0 0,-27 0-16383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7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7764 1244 16383 0 0,'0'27'0'0'0,"0"0"0"0"0,0 27 0 0 0,0 0 0 0 0,0 1 0 0 0,0 26 0 0 0,0-27 0 0 0,0 1 0 0 0,0-1 0 0 0,0 0 0 0 0,0-27 0 0 0,0 0 0 0 0,27 28 0 0 0,0-55 0 0 0,0 0 0 0 0,55 0 0 0 0,-55 0 0 0 0,0-27 0 0 0,0-1 0 0 0,0 1 0 0 0,28-81 0 0 0,-28 81 0 0 0,27-28 0 0 0,0 28 0 0 0,-54-27 0 0 0,0 0 0 0 0,0 54-16383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7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8846 820 16383 0 0,'54'0'0'0'0,"-27"0"0"0"0,0 0 0 0 0,-27 27 0 0 0,0 0 0 0 0,0 1 0 0 0,55 53 0 0 0,-55-54 0 0 0,0 0 0 0 0,27 28 0 0 0,-27-28 0 0 0,0 0 0 0 0,0 0 0 0 0,0 0 0 0 0,0 0 0 0 0,-27-27 0 0 0,-55 27 0 0 0,82 1 0 0 0,-27-1 0 0 0,0-27 0 0 0,27 27 0 0 0,0 27 0 0 0,0-27 0 0 0,0 0 0 0 0,0 28 0 0 0,0-28 0 0 0,0 0 0 0 0,27-27 0 0 0,-27 27 0 0 0,27 0 0 0 0,0-27 0 0 0,1 0 0 0 0,-1 0 0 0 0,0 0 0 0 0,54 0 0 0 0,-26-54 0 0 0,-1 0 0 0 0,27-1 0 0 0,-54 55 0 0 0,1 0 0 0 0,-28-27 0 0 0,0 0 0 0 0,27-54 0 0 0,-27 54 0 0 0,27-55 0 0 0,-27 55 0 0 0,0 0 0 0 0,0 27-16383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6817 10236 16383 0 0,'60'0'0'0'0,"1"0"0"0"0,29 0 0 0 0,-29 0 0 0 0,30-61 0 0 0,-31 61 0 0 0,1 0 0 0 0,29-30 0 0 0,-60 30 0 0 0,91 0 0 0 0,-30 0 0 0 0,-61 0 0 0 0,1-30 0 0 0,-31 0 0 0 0,30-1 0 0 0,0 31 0 0 0,0-30 0 0 0,-30 0 0 0 0,0 60 0 0 0,0 0 0 0 0,0 1 0 0 0,0 29 0 0 0,0 1 0 0 0,0-1 0 0 0,0 0 0 0 0,0-29 0 0 0,0-31-16383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7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9387 961 16383 0 0,'27'0'0'0'0,"0"0"0"0"0,-27 82 0 0 0,27-82 0 0 0,-27 81 0 0 0,27-54 0 0 0,-27 0 0 0 0,0 55 0 0 0,0-1 0 0 0,28-26 0 0 0,-28-1 0 0 0,0-27 0 0 0,27-108 0 0 0,0 26 0 0 0,0 55 0 0 0,0-81 0 0 0,0 54 0 0 0,0 27 0 0 0,0-27 0 0 0,28 27 0 0 0,-28 0 0 0 0,27-28 0 0 0,-27 28 0 0 0,-27 0-16383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11.7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10139 891 16383 0 0,'55'0'0'0'0,"-28"0"0"0"0,0 0 0 0 0,54 0 0 0 0,1 0 0 0 0,-55 0 0 0 0,0 27 0 0 0,-27 27 0 0 0,-27 55 0 0 0,-27-1 0 0 0,-1-26 0 0 0,1-55 0 0 0,0 27 0 0 0,54 27 0 0 0,-27-53 0 0 0,0-28 0 0 0,27-55 0 0 0,27 28 0 0 0,-27 0 0 0 0,81-54 0 0 0,-81 54 0 0 0,27 27 0 0 0,0-28 0 0 0,1 1 0 0 0,-28 0 0 0 0,27 27 0 0 0,0 0 0 0 0,0 54 0 0 0,0-26 0 0 0,0 26 0 0 0,0 0 0 0 0,-27-27 0 0 0,27 27 0 0 0,-27-26 0 0 0,28 53 0 0 0,26-81 0 0 0,-54-27 0 0 0,27 0 0 0 0,0-28 0 0 0,0 28 0 0 0,0 0 0 0 0,-27 0 0 0 0,0 0 0 0 0,0-27 0 0 0,28 27 0 0 0,26-28 0 0 0,-54 1 0 0 0,0 27 0 0 0,27 0 0 0 0,0-28 0 0 0,0 55 0 0 0,-27-27 0 0 0,27 54 0 0 0,-27 1 0 0 0,0 53 0 0 0,0 0 0 0 0,28-26 0 0 0,-28 26 0 0 0,27-54 0 0 0,-27 27 0 0 0,0-26 0 0 0,0 26 0 0 0,-27-27 0 0 0,-1 0 0 0 0,28 0 0 0 0,-27-27 0 0 0,27 55 0 0 0,-27-28 0 0 0,27 27 0 0 0,0-27 0 0 0,0 0 0 0 0,0 28 0 0 0,0-28 0 0 0,0 0 0 0 0,0 0 0 0 0,54 0 0 0 0,-26-27 0 0 0,53 0 0 0 0,-54 0 0 0 0,0 0 0 0 0,0-54 0 0 0,0 0 0 0 0,-27-1 0 0 0,0 28 0 0 0,0 0 0 0 0,0 0 0 0 0,0 0 0 0 0,0 0 0 0 0,0-28 0 0 0,-54 28 0 0 0,27 0 0 0 0,0 27 0 0 0,27-27 0 0 0,-27 27 0 0 0,0 0 0 0 0,27 54 0 0 0,-55 0 0 0 0,55-54-16383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7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20397 2967 16383 0 0,'-60'60'0'0'0,"-1"0"0"0"0,31-29 0 0 0,-30 59 0 0 0,60-29 0 0 0,-31-31 0 0 0,1 91 0 0 0,0 0 0 0 0,-31-60 0 0 0,31 29 0 0 0,0-60 0 0 0,-31 91 0 0 0,31-60 0 0 0,30-1 0 0 0,-30-29 0 0 0,30 29 0 0 0,0-30 0 0 0,-61 31 0 0 0,31-1 0 0 0,30-29 0 0 0,-30-1 0 0 0,-30 30 0 0 0,60-30 0 0 0,-31 31 0 0 0,31-31 0 0 0,-30 0 0 0 0,30 1 0 0 0,-60 29 0 0 0,60-60-16383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7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15571 4795 16383 0 0,'30'0'0'0'0,"31"0"0"0"0,90 0 0 0 0,-30 0 0 0 0,61 0 0 0 0,29 0 0 0 0,1 0 0 0 0,30 0 0 0 0,-31 0 0 0 0,-59 0 0 0 0,-1 0 0 0 0,-30 0 0 0 0,-31 0 0 0 0,-59 0 0 0 0,-1 0 0 0 0,0 0 0 0 0,-30 0-16383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7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13624 5371 16383 0 0,'30'0'0'0'0,"121"0"0"0"0,-60 0 0 0 0,60 0 0 0 0,31 0 0 0 0,-1 0 0 0 0,1 30 0 0 0,-31-30 0 0 0,121 61 0 0 0,-121-61 0 0 0,0 0 0 0 0,0 0 0 0 0,1 0 0 0 0,59 0 0 0 0,-90 0 0 0 0,30 0 0 0 0,1 0 0 0 0,-1 0 0 0 0,-60 0 0 0 0,-1 0 0 0 0,-60 0 0 0 0,31 0 0 0 0,-61 0-16383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3.7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13607 5862 16383 0 0,'60'0'0'0'0,"92"0"0"0"0,-1 0 0 0 0,151 0 0 0 0,-60 0 0 0 0,30 0 0 0 0,31 30 0 0 0,-152-30 0 0 0,0 0 0 0 0,-60 0 0 0 0,-91 0-16383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2.4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18206 14379 16383 0 0,'88'0'0'0'0,"30"0"0"0"0,-59 0 0 0 0,58 0 0 0 0,1 0 0 0 0,29 0 0 0 0,-29 0 0 0 0,-60 0 0 0 0,31 0 0 0 0,28 0 0 0 0,-87 0 0 0 0,58 0 0 0 0,-59 0 0 0 0,59-30 0 0 0,1 30 0 0 0,-1-29 0 0 0,0 29 0 0 0,0 0 0 0 0,59 0 0 0 0,0 0 0 0 0,0 0 0 0 0,0 0 0 0 0,30 0 0 0 0,-30 0 0 0 0,-89 0 0 0 0,60 0 0 0 0,-59 0 0 0 0,-1 0 0 0 0,1 0 0 0 0,59 0 0 0 0,-59-30 0 0 0,29 30 0 0 0,29 0 0 0 0,1-58 0 0 0,29 58 0 0 0,29-30 0 0 0,-29 30 0 0 0,59 0 0 0 0,-29 0 0 0 0,28 0 0 0 0,-58 0 0 0 0,118 0 0 0 0,-118 0 0 0 0,59 0 0 0 0,-118 0 0 0 0,59 0 0 0 0,0 0 0 0 0,29 0 0 0 0,-117 0 0 0 0,88 0 0 0 0,-29 0 0 0 0,-1 0 0 0 0,30 0 0 0 0,-59 0 0 0 0,59 0 0 0 0,-58 0 0 0 0,58 0 0 0 0,-30 0 0 0 0,30 0 0 0 0,0 0 0 0 0,0 0 0 0 0,0 0 0 0 0,59 0 0 0 0,-59 0 0 0 0,0 0 0 0 0,29 0 0 0 0,-29 0 0 0 0,30 0 0 0 0,-60 0 0 0 0,30 0 0 0 0,-29 0 0 0 0,29 0 0 0 0,-30 0 0 0 0,-28 0 0 0 0,-1 0 0 0 0,59 0 0 0 0,-30 0 0 0 0,30 0 0 0 0,0 0 0 0 0,0 0 0 0 0,0 0 0 0 0,0 0 0 0 0,30 0 0 0 0,-30 0 0 0 0,0 0 0 0 0,0 0 0 0 0,0 0 0 0 0,0 0 0 0 0,29 0 0 0 0,-88 0 0 0 0,30 0 0 0 0,29 0 0 0 0,-59 0 0 0 0,0 0 0 0 0,59 0 0 0 0,-58 0 0 0 0,-31 0 0 0 0,30 0 0 0 0,-29 0 0 0 0,29 0 0 0 0,-58 0 0 0 0,58 0 0 0 0,-29 0 0 0 0,0 0 0 0 0,-1 0 0 0 0,1 0 0 0 0,0 0 0 0 0,59 0 0 0 0,-1 0 0 0 0,-29 0 0 0 0,-29 0 0 0 0,88 0 0 0 0,-29 0 0 0 0,29 0 0 0 0,0 0 0 0 0,0 0 0 0 0,29 30 0 0 0,30 28 0 0 0,-59-58 0 0 0,0 0 0 0 0,0 0 0 0 0,-29 0 0 0 0,-1 0 0 0 0,-58 0 0 0 0,88 0 0 0 0,-29 0 0 0 0,-1 0 0 0 0,-87 0 0 0 0,87 0 0 0 0,-29 0 0 0 0,-58 0 0 0 0,58 0 0 0 0,-29 0 0 0 0,-1 0 0 0 0,1 0 0 0 0,0 0 0 0 0,-30 0 0 0 0,1 0 0 0 0,-1 0 0 0 0,1 0 0 0 0,-1 0 0 0 0,0 0 0 0 0,60 0 0 0 0,-1 0 0 0 0,-29 0 0 0 0,-1 0 0 0 0,-28 0 0 0 0,-1 0 0 0 0,1 0 0 0 0,58 0 0 0 0,-29 0 0 0 0,-30 0 0 0 0,59-29 0 0 0,-29 29 0 0 0,-59 0-16383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2.4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25150 14867 16383 0 0,'-147'0'0'0'0,"0"0"0"0"0,-59 0 0 0 0,59 0 0 0 0,30 0 0 0 0,-60 0 0 0 0,30 0 0 0 0,30 0 0 0 0,-89 0 0 0 0,118 0 0 0 0,-30 0 0 0 0,-29-30 0 0 0,-29 1 0 0 0,117 29 0 0 0,-59 0 0 0 0,-29 0 0 0 0,0 0 0 0 0,0 0 0 0 0,-58 0 0 0 0,87 0 0 0 0,-29 0 0 0 0,0 0 0 0 0,30 0 0 0 0,-30 0 0 0 0,0 0 0 0 0,29 0 0 0 0,-29 0 0 0 0,0 0 0 0 0,0 0 0 0 0,-59 0 0 0 0,59 0 0 0 0,-59 0 0 0 0,30 0 0 0 0,58 0 0 0 0,-29 0 0 0 0,30 0 0 0 0,87 0 0 0 0,-87 0 0 0 0,-1 0 0 0 0,59 0 0 0 0,1 0 0 0 0,-60 0 0 0 0,59 0 0 0 0,-29 0 0 0 0,29 0 0 0 0,-58 0 0 0 0,29 0 0 0 0,-30-30 0 0 0,59 30 0 0 0,0 0 0 0 0,1-58 0 0 0,-31 58 0 0 0,1 0 0 0 0,59 0 0 0 0,-30 0 0 0 0,-29 0 0 0 0,58 0 0 0 0,-28 0 0 0 0,28 0 0 0 0,-58 0 0 0 0,59 0 0 0 0,-1 0 0 0 0,30 0-16383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02.3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21327 8024 16383 0 0,'-27'-27'0'0'0,"-27"0"0"0"0,-28 27 0 0 0,55 0 0 0 0,-27 0 0 0 0,-1 0 0 0 0,1 0 0 0 0,27 0 0 0 0,0 0 0 0 0,-27 0 0 0 0,27 0 0 0 0,-1 27 0 0 0,1-27 0 0 0,-27 54 0 0 0,54-27 0 0 0,-27 1 0 0 0,27-1 0 0 0,0 27 0 0 0,-27 0 0 0 0,27-27 0 0 0,0 28 0 0 0,0-28 0 0 0,0 0 0 0 0,0 27 0 0 0,0-27 0 0 0,0 0 0 0 0,0 1 0 0 0,27 26 0 0 0,27 0 0 0 0,-27-27 0 0 0,28 0 0 0 0,-28 1 0 0 0,0-1 0 0 0,0 0 0 0 0,0 0 0 0 0,27 27 0 0 0,-27-54 0 0 0,1 27 0 0 0,-1-27 0 0 0,27 27 0 0 0,-27-27 0 0 0,0 0 0 0 0,-27 28 0 0 0,27-28 0 0 0,28 27 0 0 0,-1-27 0 0 0,-27 0 0 0 0,-27 0-16383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02.3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21231 9828 16383 0 0,'-27'0'0'0'0,"0"0"0"0"0,-27 0 0 0 0,-1 0 0 0 0,-26 0 0 0 0,54 27 0 0 0,-28 54 0 0 0,1-54 0 0 0,54 28 0 0 0,0-1 0 0 0,-27-27 0 0 0,27 55 0 0 0,-54-1 0 0 0,54-54 0 0 0,0 82 0 0 0,0-55 0 0 0,0 27 0 0 0,0 1 0 0 0,0-28 0 0 0,0 0 0 0 0,0-27 0 0 0,0 28 0 0 0,0-28 0 0 0,27 0 0 0 0,0 0 0 0 0,0-27 0 0 0,-27 27 0 0 0,54 28 0 0 0,28-28 0 0 0,26 0 0 0 0,-26-27 0 0 0,-28 27 0 0 0,0-27 0 0 0,1 27 0 0 0,-1-27 0 0 0,-27 0 0 0 0,0 0 0 0 0,0 0 0 0 0,0 0 0 0 0,1 0 0 0 0,-1 0 0 0 0,0 0 0 0 0,0 0 0 0 0,-27-27 0 0 0,0 27-16383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7528 9943 16383 0 0,'0'91'0'0'0,"0"-31"0"0"0,0 61 0 0 0,0-30 0 0 0,0-61 0 0 0,0 61 0 0 0,0-31 0 0 0,0 1 0 0 0,0-1 0 0 0,0-29 0 0 0,0-1 0 0 0,0 0 0 0 0,0-60 0 0 0,0 0 0 0 0,0 30-16383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02.3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21571 11780 16383 0 0,'-27'27'0'0'0,"-27"0"0"0"0,27 0 0 0 0,-28 28 0 0 0,28-28 0 0 0,27 0 0 0 0,0 27 0 0 0,0 0 0 0 0,0 28 0 0 0,0 26 0 0 0,0 1 0 0 0,0-82 0 0 0,0 82 0 0 0,0-28 0 0 0,0-27 0 0 0,0 55 0 0 0,0-28 0 0 0,0-54 0 0 0,55 82 0 0 0,-28-55 0 0 0,54 55 0 0 0,-54-82 0 0 0,82 81 0 0 0,-55-81 0 0 0,27 1 0 0 0,28 26 0 0 0,0-27 0 0 0,26 27 0 0 0,-26-54 0 0 0,-1 82 0 0 0,1-55 0 0 0,-1 0 0 0 0,55 27 0 0 0,-27-27 0 0 0,-28 1 0 0 0,28-1 0 0 0,-109-27 0 0 0,0 0 0 0 0,1 0 0 0 0,-1 0 0 0 0,-27 0-16383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02.3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19252 7244 16383 0 0,'-27'0'0'0'0,"-27"-27"0"0"0,54 54 0 0 0,0 55 0 0 0,54-55 0 0 0,27 54 0 0 0,28-26 0 0 0,-28 26 0 0 0,-54-27 0 0 0,136 28 0 0 0,-54-1 0 0 0,26 28 0 0 0,1-28 0 0 0,-82-54 0 0 0,28 0 0 0 0,-55 0 0 0 0,27 1 0 0 0,-27-1 0 0 0,-27 0 0 0 0,27-27 0 0 0,1 27 0 0 0,-1 0 0 0 0,-27 0 0 0 0,27-27 0 0 0,0 27 0 0 0,-27 1 0 0 0,27-28 0 0 0,0 27 0 0 0,0-27 0 0 0,1 27 0 0 0,-1-27 0 0 0,0 27 0 0 0,0-27 0 0 0,0 27 0 0 0,0-27 0 0 0,-27 27 0 0 0,27-27 0 0 0,0 0 0 0 0,1 27 0 0 0,-28-27-16383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02.3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20815 10787 16383 0 0,'-27'-28'0'0'0,"27"-80"0"0"0,-82-1 0 0 0,28-53 0 0 0,0-1 0 0 0,27 27 0 0 0,-27-27 0 0 0,-1 55 0 0 0,-53-137 0 0 0,26 110 0 0 0,28-28 0 0 0,0 54 0 0 0,54 1 0 0 0,-27-1 0 0 0,-1 55 0 0 0,1-54 0 0 0,0 53 0 0 0,27-26 0 0 0,-27-1 0 0 0,27 55 0 0 0,0-54 0 0 0,0 54 0 0 0,0-55 0 0 0,0 28 0 0 0,0-27 0 0 0,0 26 0 0 0,-27-26 0 0 0,27 54 0 0 0,0-55 0 0 0,0 55 0 0 0,-27 0 0 0 0,0 0 0 0 0,27 0 0 0 0,0 0 0 0 0,0 27-16383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02.3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21432 12757 16383 0 0,'0'-82'0'0'0,"0"55"0"0"0,-54-136 0 0 0,-1 109 0 0 0,-26-54 0 0 0,27 26 0 0 0,-28-81 0 0 0,1 55 0 0 0,-1 26 0 0 0,28 1 0 0 0,0-28 0 0 0,0 55 0 0 0,-28-82 0 0 0,28 82 0 0 0,54-54 0 0 0,-81 26 0 0 0,81 55 0 0 0,-28 0 0 0 0,1-27 0 0 0,27 27 0 0 0,-54-55 0 0 0,54 28 0 0 0,0 27 0 0 0,0-28 0 0 0,-27 1 0 0 0,27 27 0 0 0,0-27 0 0 0,0-28 0 0 0,-27 28 0 0 0,27 0 0 0 0,0 27 0 0 0,0 0 0 0 0,-55-82 0 0 0,55 82 0 0 0,0 0 0 0 0,0-28 0 0 0,0-26 0 0 0,0 54 0 0 0,0-27 0 0 0,0-28 0 0 0,0 1 0 0 0,0-1 0 0 0,0 55 0 0 0,0 0 0 0 0,0 0 0 0 0,0 0 0 0 0,0 0 0 0 0,0 0 0 0 0,0-1 0 0 0,0-26 0 0 0,0 54-16383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02.3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16111 5947 16383 0 0,'-27'55'0'0'0,"0"-28"0"0"0,0 0 0 0 0,0 54 0 0 0,0-54 0 0 0,27 0 0 0 0,0 1 0 0 0,0-1 0 0 0,0 0 0 0 0,-28 27 0 0 0,28-27 0 0 0,0 28 0 0 0,0-28 0 0 0,0 27 0 0 0,0 27 0 0 0,0-53 0 0 0,28 26 0 0 0,-28-27 0 0 0,27-27 0 0 0,0 0 0 0 0,54 0 0 0 0,-54 0 0 0 0,1 0 0 0 0,26 0 0 0 0,-27 0 0 0 0,0 0 0 0 0,55 0 0 0 0,-55-27 0 0 0,-27 0 0 0 0,27 0 0 0 0,-27-28 0 0 0,27 28 0 0 0,-27 0 0 0 0,0 0 0 0 0,27-27 0 0 0,-27-1 0 0 0,0 28 0 0 0,0-27 0 0 0,0 0 0 0 0,0-28 0 0 0,0 55 0 0 0,0 0 0 0 0,0 0 0 0 0,0 0 0 0 0,0 0 0 0 0,-27 27 0 0 0,0 0 0 0 0,-27 0 0 0 0,26-28 0 0 0,28 28-16383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02.3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16739 5594 16383 0 0,'0'28'0'0'0,"0"53"0"0"0,-27 0 0 0 0,0-26 0 0 0,0 108 0 0 0,0-82 0 0 0,27 0 0 0 0,0 28 0 0 0,0-1 0 0 0,0-26 0 0 0,0-28 0 0 0,0 28 0 0 0,0-55 0 0 0,27 54 0 0 0,0-27 0 0 0,0-27 0 0 0,-27 1 0 0 0,27-1 0 0 0,0-27 0 0 0,-27 27 0 0 0,54 0 0 0 0,-26 27 0 0 0,-1-27 0 0 0,0-27 0 0 0,-27 0-16383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02.31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16960 5992 16383 0 0,'54'-27'0'0'0,"0"0"0"0"0,82 0 0 0 0,-109 27 0 0 0,109-54 0 0 0,-82 27 0 0 0,0 27 0 0 0,55 0 0 0 0,-55 0 0 0 0,-27 0 0 0 0,0 0 0 0 0,1 0 0 0 0,-28 54 0 0 0,-109 54 0 0 0,28-26 0 0 0,26-28 0 0 0,1 0 0 0 0,27 1 0 0 0,0-55 0 0 0,-27 27 0 0 0,54 0 0 0 0,-28-27 0 0 0,1 0 0 0 0,82 0 0 0 0,26 0 0 0 0,28 0 0 0 0,-55 0 0 0 0,0 0 0 0 0,-27 0 0 0 0,0 0 0 0 0,-27 54 0 0 0,0 28 0 0 0,-27-55 0 0 0,0 27 0 0 0,-27 0 0 0 0,27-54 0 0 0,27 27 0 0 0,-27-27 0 0 0,-1 0 0 0 0,1 0 0 0 0,0 28 0 0 0,0-1 0 0 0,0-27 0 0 0,27 0-16383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02.3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17665 6850 16383 0 0,'27'-54'0'0'0,"1"-82"0"0"0,53 0 0 0 0,-54 28 0 0 0,0 26 0 0 0,28 1 0 0 0,-28 0 0 0 0,27-1 0 0 0,-54 28 0 0 0,0 0 0 0 0,27 26 0 0 0,-27 83 0 0 0,27 80 0 0 0,0-107 0 0 0,-27 80 0 0 0,0 1 0 0 0,28-28 0 0 0,-1-27 0 0 0,27 1 0 0 0,-27 26 0 0 0,-27-54 0 0 0,27 0 0 0 0,0-27 0 0 0,0 0 0 0 0,82-81 0 0 0,-55-28 0 0 0,55-53 0 0 0,-55-1 0 0 0,0 54 0 0 0,1 55 0 0 0,-28 0 0 0 0,-27 26 0 0 0,0 1 0 0 0,27 0 0 0 0,-27 27-16383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5:02.3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18995 5430 16383 0 0,'27'0'0'0'0,"27"0"0"0"0,-26 54 0 0 0,53 136 0 0 0,0-81 0 0 0,-81-1 0 0 0,82 1 0 0 0,-82-1 0 0 0,27-53 0 0 0,-27 53 0 0 0,0-81 0 0 0,0 55 0 0 0,0-55 0 0 0,0 0 0 0 0,0 27 0 0 0,0 28 0 0 0,-54-28 0 0 0,-1-54 0 0 0,-26 81 0 0 0,54-54 0 0 0,-55 1 0 0 0,1-1 0 0 0,-27 27 0 0 0,53-27 0 0 0,1-27 0 0 0,0 27 0 0 0,54-27-16383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4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14553 6954 16383 0 0,'-61'0'0'0'0,"31"0"0"0"0,-30 0 0 0 0,-31 0 0 0 0,61 0 0 0 0,-1 0 0 0 0,-29 0 0 0 0,0 0 0 0 0,-31 0 0 0 0,61 0 0 0 0,-61 0 0 0 0,30 0 0 0 0,1 0 0 0 0,30 0 0 0 0,-1 0 0 0 0,1 0 0 0 0,0 0 0 0 0,0 0 0 0 0,30-60 0 0 0,-31-1 0 0 0,-29 31 0 0 0,30-30 0 0 0,0 29 0 0 0,30 1 0 0 0,0-30 0 0 0,0-1 0 0 0,-61 1 0 0 0,61-1 0 0 0,0 1 0 0 0,0-1 0 0 0,-30 1 0 0 0,30 30 0 0 0,0-1 0 0 0,0-29 0 0 0,0-1 0 0 0,0-29 0 0 0,60-1 0 0 0,-60 61 0 0 0,0-1 0 0 0,31 1 0 0 0,-1 0 0 0 0,0-30 0 0 0,30-31 0 0 0,-29 61 0 0 0,59 30 0 0 0,-59-31 0 0 0,29 1 0 0 0,1 0 0 0 0,-1 0 0 0 0,-30 30 0 0 0,1 0 0 0 0,-1 0 0 0 0,61 0 0 0 0,-61 0 0 0 0,60 0 0 0 0,-59 0 0 0 0,29 0 0 0 0,1 30 0 0 0,-31 0 0 0 0,61 0 0 0 0,-61 1 0 0 0,0 29 0 0 0,0 1 0 0 0,1-31 0 0 0,-1 30 0 0 0,0-30 0 0 0,-30 1 0 0 0,30 29 0 0 0,-30 1 0 0 0,0 29 0 0 0,31-59 0 0 0,-31 120 0 0 0,30-60 0 0 0,-30-61 0 0 0,30 0 0 0 0,-30 30 0 0 0,0-29 0 0 0,0-1 0 0 0,0 30 0 0 0,0-29 0 0 0,0 59 0 0 0,0-59 0 0 0,0-1 0 0 0,0 91 0 0 0,0-30 0 0 0,0-61 0 0 0,0 30 0 0 0,0-60-16383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7748 10139 16383 0 0,'30'-30'0'0'0,"31"30"0"0"0,29-30 0 0 0,62 30 0 0 0,-31 0 0 0 0,30 0 0 0 0,-121 0 0 0 0,31 0 0 0 0,-61 0-16383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2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23527 4230 16383 0 0,'-29'59'0'0'0,"-118"-59"0"0"0,-29 0 0 0 0,29 0 0 0 0,0 0 0 0 0,-59 0 0 0 0,59 0 0 0 0,29 0 0 0 0,-29 0 0 0 0,88 0 0 0 0,-29 0 0 0 0,-29 0 0 0 0,58 0 0 0 0,-29 0 0 0 0,-30 0 0 0 0,59-29 0 0 0,-29-1 0 0 0,-30 30 0 0 0,1-29 0 0 0,58 0 0 0 0,30 29 0 0 0,-30-30 0 0 0,0 1 0 0 0,59-1 0 0 0,-29 30 0 0 0,-1 0 0 0 0,1 0 0 0 0,29-29 0 0 0,0-30 0 0 0,-30 0 0 0 0,30 30 0 0 0,0 0 0 0 0,0-30 0 0 0,0 29 0 0 0,0 1 0 0 0,0-30 0 0 0,0 30 0 0 0,0-1 0 0 0,0 1 0 0 0,0 0 0 0 0,30-30 0 0 0,-1 59 0 0 0,1 0 0 0 0,58-88 0 0 0,-59 88 0 0 0,1-30 0 0 0,58 1 0 0 0,29-30 0 0 0,-87 59 0 0 0,87 0 0 0 0,1 0 0 0 0,0-29 0 0 0,29 29 0 0 0,58 0 0 0 0,-58 0 0 0 0,59 0 0 0 0,-29 0 0 0 0,-1 0 0 0 0,0 0 0 0 0,30 0 0 0 0,0 0 0 0 0,0 0 0 0 0,-59 0 0 0 0,0 0 0 0 0,0 0 0 0 0,-30 0 0 0 0,30 0 0 0 0,-29 0 0 0 0,-30 0 0 0 0,0 0 0 0 0,30 0 0 0 0,-1 0 0 0 0,-28 0 0 0 0,-1 29 0 0 0,0-29 0 0 0,30 0 0 0 0,-60 29 0 0 0,60-29 0 0 0,0 30 0 0 0,29-30 0 0 0,-59 29 0 0 0,0 1 0 0 0,0-30 0 0 0,-29 0 0 0 0,59 29 0 0 0,-30 0 0 0 0,-88 30 0 0 0,-30 0 0 0 0,1-30 0 0 0,-30 1 0 0 0,-29-30 0 0 0,29 29 0 0 0,30-29 0 0 0,-30 0 0 0 0,-59 30 0 0 0,60-1 0 0 0,-31-29 0 0 0,1 59 0 0 0,29-30 0 0 0,-58-29 0 0 0,87 30 0 0 0,-117-1 0 0 0,59-29 0 0 0,-29 88 0 0 0,28-58 0 0 0,-28-30 0 0 0,29 0 0 0 0,-59 0 0 0 0,29 0 0 0 0,59 0 0 0 0,-88 88 0 0 0,59-88 0 0 0,0 0 0 0 0,-59 29 0 0 0,118-29 0 0 0,29 0-16383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2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7670 4654 16383 0 0,'59'0'0'0'0,"0"0"0"0"0,-30 0 0 0 0,30 0 0 0 0,0 0 0 0 0,-30 0 0 0 0,30 0 0 0 0,0 0 0 0 0,29 0 0 0 0,-29 0 0 0 0,29 0 0 0 0,29 0 0 0 0,-58 0 0 0 0,59 0 0 0 0,-1 0 0 0 0,-87 0 0 0 0,87 0 0 0 0,1 0 0 0 0,-1 0 0 0 0,-87 0 0 0 0,87 0 0 0 0,1 0 0 0 0,-59 0 0 0 0,29 0 0 0 0,30 0 0 0 0,-30 0 0 0 0,0 0 0 0 0,30 0 0 0 0,-1 0 0 0 0,-87 0 0 0 0,87 0 0 0 0,30 0 0 0 0,-29 0 0 0 0,29 0 0 0 0,0 0 0 0 0,-30 0 0 0 0,60 29 0 0 0,-30-29 0 0 0,29 30 0 0 0,-58-1 0 0 0,-30-29 0 0 0,30 0 0 0 0,29 0 0 0 0,-59 0 0 0 0,-29 0 0 0 0,87 0 0 0 0,-28 0 0 0 0,0 0 0 0 0,-60 0 0 0 0,31 0 0 0 0,28 0 0 0 0,-58 0 0 0 0,59 59 0 0 0,-60-59 0 0 0,60 29 0 0 0,-30-29 0 0 0,59 30 0 0 0,-59-30 0 0 0,1 0 0 0 0,-1 29 0 0 0,29-29 0 0 0,-87 0 0 0 0,87 59 0 0 0,-28-59 0 0 0,-1 0 0 0 0,29 29 0 0 0,-28-29 0 0 0,28 0 0 0 0,1 30 0 0 0,-1-30 0 0 0,-28 0 0 0 0,28 0 0 0 0,-29 0 0 0 0,-29 0 0 0 0,29 0 0 0 0,1 0 0 0 0,-60 0 0 0 0,30 0 0 0 0,29 0 0 0 0,-59 0 0 0 0,89 0 0 0 0,-59 0 0 0 0,29 0 0 0 0,29 29 0 0 0,1-29 0 0 0,-30 0 0 0 0,0 0 0 0 0,30 0 0 0 0,29 0 0 0 0,-29 0 0 0 0,-60 0 0 0 0,60 0 0 0 0,-59 0 0 0 0,58 0 0 0 0,-58 0 0 0 0,88 0 0 0 0,-88 0 0 0 0,59 0 0 0 0,-30 0 0 0 0,-29 0 0 0 0,58 0 0 0 0,-58 0 0 0 0,29 0 0 0 0,30 0 0 0 0,-59 0 0 0 0,29 0 0 0 0,0 0 0 0 0,0 0 0 0 0,0 0 0 0 0,1 0 0 0 0,-31 0 0 0 0,31 0 0 0 0,-1 0 0 0 0,-59 0 0 0 0,89 0 0 0 0,-60 0 0 0 0,31 0 0 0 0,-1 0 0 0 0,-29 0 0 0 0,29 0 0 0 0,29 0 0 0 0,-58 0 0 0 0,59 0 0 0 0,-30 0 0 0 0,0-59 0 0 0,30 59 0 0 0,-30 0 0 0 0,-29 0 0 0 0,58 0 0 0 0,-28 0 0 0 0,-31 0 0 0 0,1 0 0 0 0,0 0 0 0 0,0 0 0 0 0,0 0 0 0 0,-1-29 0 0 0,-28 29 0 0 0,-1 0 0 0 0,59 0 0 0 0,-58 0 0 0 0,58 0 0 0 0,-29 0 0 0 0,0 0 0 0 0,29 0 0 0 0,0 0 0 0 0,-29 0 0 0 0,29 0 0 0 0,30 0 0 0 0,-1 0 0 0 0,-58 0 0 0 0,29 0 0 0 0,59 0 0 0 0,-59 0 0 0 0,59 0 0 0 0,-88 0 0 0 0,88 0 0 0 0,-29 0 0 0 0,-1 0 0 0 0,-29 0 0 0 0,-29 0 0 0 0,59 0 0 0 0,-89 0 0 0 0,59 0 0 0 0,-29 0 0 0 0,0 0 0 0 0,0 0 0 0 0,29 0 0 0 0,-59 0 0 0 0,89 0 0 0 0,-30 0 0 0 0,-29 0 0 0 0,29 0 0 0 0,30 0 0 0 0,-89 0 0 0 0,59 0 0 0 0,-58 0 0 0 0,-1 0 0 0 0,30 0 0 0 0,-30 0 0 0 0,1 0 0 0 0,-1 0 0 0 0,30-30 0 0 0,-59 30-16383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6:44:57.5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16113 10063 16383 0 0,'0'0'-16383'0'0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1.8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18907 5074 16383 0 0,'56'0'0'0'0,"-28"0"0"0"0,55 0 0 0 0,-27 0 0 0 0,-28 0 0 0 0,27 0 0 0 0,-27 0 0 0 0,28 0 0 0 0,-28 0 0 0 0,0 0 0 0 0,55-28 0 0 0,-55 28 0 0 0,28 0 0 0 0,-28 0 0 0 0,27 0 0 0 0,1 0 0 0 0,-28 0 0 0 0,56 0 0 0 0,-29 0 0 0 0,1 0 0 0 0,0 0 0 0 0,-1 0 0 0 0,-27 0 0 0 0,56 0 0 0 0,-56 0 0 0 0,27-28 0 0 0,1 1 0 0 0,-28 27 0 0 0,0 0 0 0 0,0 0 0 0 0,27 0 0 0 0,1 0 0 0 0,0 0 0 0 0,-1 0 0 0 0,1 0 0 0 0,-28 0 0 0 0,28 0 0 0 0,-29 0 0 0 0,1 0 0 0 0,28 0 0 0 0,0 0 0 0 0,-28 0 0 0 0,-1 0 0 0 0,1 0 0 0 0,28 0 0 0 0,-28 0 0 0 0,55 0 0 0 0,-55 0 0 0 0,28 0 0 0 0,-28 0 0 0 0,0 0 0 0 0,-1 0 0 0 0,1 0 0 0 0,0 0 0 0 0,0 0 0 0 0,0 0 0 0 0,0 0 0 0 0,0 0 0 0 0,27 0 0 0 0,-27-28 0 0 0,0 28 0 0 0,28 0 0 0 0,-28 0 0 0 0,27-28 0 0 0,-27 28 0 0 0,0 0 0 0 0,55-28 0 0 0,-55 0 0 0 0,28 28 0 0 0,-28 0 0 0 0,0 0 0 0 0,27 0 0 0 0,-27 0 0 0 0,0 0 0 0 0,28 0 0 0 0,-28 0 0 0 0,0 0 0 0 0,-1 0 0 0 0,29 0 0 0 0,28 0 0 0 0,-57 0 0 0 0,57 0 0 0 0,-56 0 0 0 0,55 0 0 0 0,-27 0 0 0 0,28 0 0 0 0,-56 0 0 0 0,27 0 0 0 0,-27 0 0 0 0,0 0 0 0 0,0 0 0 0 0,28 0 0 0 0,-29 0 0 0 0,29 0 0 0 0,55 0 0 0 0,-83 0 0 0 0,56 0 0 0 0,-1 0 0 0 0,1 0 0 0 0,55 0 0 0 0,28 0 0 0 0,-83 0 0 0 0,27 0 0 0 0,-27 0 0 0 0,-28 0 0 0 0,-1 0 0 0 0,29 0 0 0 0,-56 0 0 0 0,55 0 0 0 0,-55-28 0 0 0,28 28 0 0 0,-1 0 0 0 0,29 0 0 0 0,-56 0 0 0 0,83-28 0 0 0,1 28 0 0 0,27 0 0 0 0,0 0 0 0 0,0 0 0 0 0,-27 0 0 0 0,-29 0 0 0 0,-27 0 0 0 0,0 0 0 0 0,27 0 0 0 0,-55 0 0 0 0,28 0 0 0 0,0 0 0 0 0,-1 0 0 0 0,29 0 0 0 0,27 0 0 0 0,-27 0 0 0 0,-1 0 0 0 0,1 0 0 0 0,27 0 0 0 0,-27 0 0 0 0,27 0 0 0 0,-55 0 0 0 0,28 0 0 0 0,27 0 0 0 0,-28 0 0 0 0,57 0 0 0 0,-29 0 0 0 0,28 0 0 0 0,1 0 0 0 0,55 0 0 0 0,27 0 0 0 0,-27 0 0 0 0,0 0 0 0 0,-111 0 0 0 0,111 0 0 0 0,-112 0 0 0 0,29 0 0 0 0,-29 0 0 0 0,1 0 0 0 0,-1 0 0 0 0,1 0 0 0 0,-28 0 0 0 0,-28 0 0 0 0,55 0 0 0 0,-27 0 0 0 0,-28 0 0 0 0,27 0 0 0 0,-27 0 0 0 0,0 0 0 0 0,0 0 0 0 0,0 0 0 0 0,27 0 0 0 0,-27-27 0 0 0,-28-1 0 0 0,28 28 0 0 0,-28 0-16383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1.8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18082 6764 16383 0 0,'83'0'0'0'0,"-55"0"0"0"0,83 0 0 0 0,-27-28 0 0 0,-56 28 0 0 0,83 0 0 0 0,-55 0 0 0 0,83 0 0 0 0,-83 0 0 0 0,83 0 0 0 0,-27 0 0 0 0,-29 0 0 0 0,29 0 0 0 0,27 0 0 0 0,-84 0 0 0 0,29 0 0 0 0,27 0 0 0 0,-27 0 0 0 0,27 0 0 0 0,-27 0 0 0 0,-28 0 0 0 0,55 0 0 0 0,-55 0 0 0 0,-1 0 0 0 0,1 0 0 0 0,56 0 0 0 0,-85 0 0 0 0,113 0 0 0 0,-57 0 0 0 0,56 0 0 0 0,-27 0 0 0 0,27 0 0 0 0,0 0 0 0 0,-55 0 0 0 0,-1 0 0 0 0,29 0 0 0 0,27 0 0 0 0,-27 0 0 0 0,-57 0 0 0 0,57 0 0 0 0,-1 0 0 0 0,-55 0 0 0 0,27 0 0 0 0,-55 0 0 0 0,56 0 0 0 0,-1 0 0 0 0,1 0 0 0 0,-56 0 0 0 0,27 0 0 0 0,57 0 0 0 0,-84 0 0 0 0,83 0 0 0 0,0 0 0 0 0,-27 0 0 0 0,0 0 0 0 0,27 0 0 0 0,28 0 0 0 0,-27 0 0 0 0,-85 0 0 0 0,85 0 0 0 0,27 0 0 0 0,-27 0 0 0 0,-29 0 0 0 0,56 0 0 0 0,-55 0 0 0 0,27 0 0 0 0,29 0 0 0 0,-57 0 0 0 0,28 0 0 0 0,29 0 0 0 0,-1 0 0 0 0,0 0 0 0 0,28 0 0 0 0,-27 0 0 0 0,-1 0 0 0 0,-56 0 0 0 0,57 0 0 0 0,-57 0 0 0 0,112 0 0 0 0,-111 0 0 0 0,111 0 0 0 0,-56 0 0 0 0,56 0 0 0 0,28 0 0 0 0,-84 0 0 0 0,56 0 0 0 0,0 0 0 0 0,28 0 0 0 0,-84 0 0 0 0,28 0 0 0 0,0 0 0 0 0,28 0 0 0 0,0 0 0 0 0,-56 0 0 0 0,1 0 0 0 0,-1 0 0 0 0,-28 0 0 0 0,1 0 0 0 0,-85 0 0 0 0,57 0 0 0 0,-56 0 0 0 0,-28 0-16383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7033 6398 16383 0 0,'55'0'0'0'0,"29"0"0"0"0,27 0 0 0 0,-27 0 0 0 0,27 0 0 0 0,28 0 0 0 0,1 0 0 0 0,-1 0 0 0 0,0 0 0 0 0,1 0 0 0 0,-1 0 0 0 0,56 0 0 0 0,-56 0 0 0 0,0 0 0 0 0,28 0 0 0 0,0 0 0 0 0,-55 0 0 0 0,27 0 0 0 0,0 0 0 0 0,-27 0 0 0 0,-1 0 0 0 0,-83 0 0 0 0,83 0 0 0 0,-27 0 0 0 0,-56 0 0 0 0,83 0 0 0 0,-83 0 0 0 0,28 0 0 0 0,-1 0 0 0 0,1 0 0 0 0,0 0 0 0 0,27 0 0 0 0,-27 0 0 0 0,56 0 0 0 0,-1 0 0 0 0,-83 0 0 0 0,83 0 0 0 0,-27 0 0 0 0,-56 0 0 0 0,83 0 0 0 0,-55 0 0 0 0,-1 0 0 0 0,1 0 0 0 0,0 0 0 0 0,55 0 0 0 0,1 0 0 0 0,-57 0 0 0 0,85 0 0 0 0,27 0 0 0 0,-84 0 0 0 0,56 0 0 0 0,1 0 0 0 0,27 0 0 0 0,-28 0 0 0 0,0 0 0 0 0,1 0 0 0 0,-29 0 0 0 0,28 0 0 0 0,1 0 0 0 0,54 0 0 0 0,-26 0 0 0 0,-1 0 0 0 0,-28 0 0 0 0,0 0 0 0 0,0 0 0 0 0,1 0 0 0 0,-1 0 0 0 0,28 0 0 0 0,-28 0 0 0 0,-55 0 0 0 0,27 0 0 0 0,29 0 0 0 0,-85 0 0 0 0,1 0 0 0 0,55 0 0 0 0,-55 0 0 0 0,83 0 0 0 0,-83 0 0 0 0,28 0 0 0 0,27 0 0 0 0,0 0 0 0 0,29 0 0 0 0,27 0 0 0 0,-28 0 0 0 0,28 0 0 0 0,-28 0 0 0 0,1 0 0 0 0,-29 0 0 0 0,28 0 0 0 0,0 0 0 0 0,-27 0 0 0 0,-56 0 0 0 0,55 0 0 0 0,0 0 0 0 0,29 0 0 0 0,-112 0 0 0 0,83 0 0 0 0,0 0 0 0 0,1 0 0 0 0,-57 0 0 0 0,-27 0 0 0 0,0 0 0 0 0,-28 0-16383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12500 6355 16383 0 0,'0'28'0'0'0,"0"28"0"0"0,0 0 0 0 0,0 27 0 0 0,0-55 0 0 0,0 0 0 0 0,0 28 0 0 0,0-1 0 0 0,0 29 0 0 0,-28-84 0 0 0,28 83 0 0 0,0-27 0 0 0,-27 28 0 0 0,27-1 0 0 0,0-55 0 0 0,0 0 0 0 0,0 28 0 0 0,0-29 0 0 0,0 57 0 0 0,0-28 0 0 0,-56-1 0 0 0,28 29 0 0 0,28-1 0 0 0,-28 57 0 0 0,0-29 0 0 0,-27-27 0 0 0,27-1 0 0 0,-28 84 0 0 0,56-55 0 0 0,-56 27 0 0 0,29-55 0 0 0,27-29 0 0 0,-28 57 0 0 0,28-29 0 0 0,-28 1 0 0 0,28-1 0 0 0,-56 29 0 0 0,56-29 0 0 0,0 1 0 0 0,-28 27 0 0 0,28-83 0 0 0,0 56 0 0 0,0-57 0 0 0,0 57 0 0 0,0-56 0 0 0,0 0 0 0 0,0 27 0 0 0,0-27 0 0 0,0 0 0 0 0,0 56 0 0 0,0-56 0 0 0,0 55 0 0 0,0-55 0 0 0,0 28 0 0 0,0-29 0 0 0,0 1 0 0 0,0 0 0 0 0,28 0 0 0 0,-28 0 0 0 0,0 28 0 0 0,0-29 0 0 0,28 1 0 0 0,28 56 0 0 0,-56-56 0 0 0,0 27 0 0 0,28-27 0 0 0,-28-28-16383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11647 9399 16383 0 0,'28'0'0'0'0,"55"0"0"0"0,1 0 0 0 0,-28 28 0 0 0,-29-28 0 0 0,29 28 0 0 0,0 27 0 0 0,-28-55 0 0 0,0 0 0 0 0,-1 0 0 0 0,1 0 0 0 0,28 0 0 0 0,-28 0 0 0 0,0 0 0 0 0,27-28 0 0 0,-27 1 0 0 0,-28-1 0 0 0,0-28 0 0 0,28 0 0 0 0,-28 28 0 0 0,28 1 0 0 0,0-29 0 0 0,0-28 0 0 0,-1 56 0 0 0,-27 1 0 0 0,0 27-16383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22400 8451 16383 0 0,'-28'28'0'0'0,"28"-1"0"0"0,0 1 0 0 0,0 28 0 0 0,-56 55 0 0 0,28 1 0 0 0,0-56 0 0 0,1 139 0 0 0,-29-1 0 0 0,-28 57 0 0 0,-27 28 0 0 0,55-29 0 0 0,28 29 0 0 0,-83-56 0 0 0,83-1 0 0 0,-83 85 0 0 0,83-112 0 0 0,-28 28 0 0 0,28-29 0 0 0,-55 29 0 0 0,55-111 0 0 0,-28 27 0 0 0,56-83 0 0 0,0-1 0 0 0,0-27 0 0 0,0 0 0 0 0,0 0 0 0 0,0 0 0 0 0,0 0 0 0 0,0 27 0 0 0,0 1 0 0 0,-28-28 0 0 0,28-28-16383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18105 12324 16383 0 0,'-28'0'0'0'0,"-83"0"0"0"0,83 56 0 0 0,-111 111 0 0 0,55 0 0 0 0,-27-28 0 0 0,-29 112 0 0 0,29-84 0 0 0,55 0 0 0 0,28-83 0 0 0,-27 55 0 0 0,55-83 0 0 0,0-28 0 0 0,28-28 0 0 0,-1 0 0 0 0,29 0 0 0 0,-28-28 0 0 0,28 0 0 0 0,-1-28 0 0 0,-27 28 0 0 0,0 1 0 0 0,-28-1 0 0 0,0 0 0 0 0,0 0 0 0 0,0-56 0 0 0,0 57 0 0 0,0-1 0 0 0,-28-28 0 0 0,28 28 0 0 0,-55 0 0 0 0,27 28 0 0 0,0-27 0 0 0,0 27 0 0 0,28 0-16383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7596 10180 16383 0 0,'30'91'0'0'0,"91"-91"0"0"0,0 30 0 0 0,-61-30 0 0 0,61 0 0 0 0,0 0 0 0 0,-60 0 0 0 0,-1 0 0 0 0,-30 0 0 0 0,1 0 0 0 0,-1 0 0 0 0,-30 0-16383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17849 12648 16383 0 0,'28'-27'0'0'0,"-1"27"0"0"0,29 0 0 0 0,56 0 0 0 0,-29 0 0 0 0,1 0 0 0 0,27 0 0 0 0,1 0 0 0 0,-85 0 0 0 0,1 0 0 0 0,28 0 0 0 0,-56 111 0 0 0,-56 28 0 0 0,1 28 0 0 0,-57 0 0 0 0,29-55 0 0 0,27-29 0 0 0,28-27 0 0 0,0-56 0 0 0,28-28 0 0 0,0 28-16383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18645 12380 16383 0 0,'0'28'0'0'0,"0"83"0"0"0,0-27 0 0 0,0-1 0 0 0,0 29 0 0 0,0-1 0 0 0,0 1 0 0 0,0 27 0 0 0,0-56 0 0 0,-28 29 0 0 0,1-1 0 0 0,27-55 0 0 0,0-28 0 0 0,0 0 0 0 0,0-84 0 0 0,27-56 0 0 0,-27 85 0 0 0,28-113 0 0 0,56 57 0 0 0,-1-84 0 0 0,1 55 0 0 0,-56 57 0 0 0,55-85 0 0 0,-27 85 0 0 0,55-57 0 0 0,-83 84 0 0 0,0-27 0 0 0,28 27 0 0 0,-28 28 0 0 0,27-28 0 0 0,-27 0 0 0 0,-28 0 0 0 0,28 28 0 0 0,-28 28 0 0 0,0 0 0 0 0,0 28 0 0 0,0 27 0 0 0,0-55 0 0 0,-56 84 0 0 0,29-29 0 0 0,-1 1 0 0 0,0 27 0 0 0,-28-55 0 0 0,56-28 0 0 0,0-56 0 0 0,28 0 0 0 0,28-56 0 0 0,-28 1 0 0 0,27-1 0 0 0,1 56 0 0 0,0 1 0 0 0,-28-1 0 0 0,-28 56 0 0 0,-28 83 0 0 0,0-28 0 0 0,-56 57 0 0 0,1-1 0 0 0,27-28 0 0 0,-83 56 0 0 0,139-111 0 0 0,-84 0 0 0 0,56-28 0 0 0,28-56 0 0 0,0-56 0 0 0,56 1 0 0 0,0-1 0 0 0,-28 56 0 0 0,27-55 0 0 0,29 27 0 0 0,27-55 0 0 0,-55 83 0 0 0,0 0 0 0 0,-1-28 0 0 0,-55 140 0 0 0,0-1 0 0 0,0 57 0 0 0,0-57 0 0 0,0 1 0 0 0,0-29 0 0 0,0 29 0 0 0,0-56 0 0 0,0 0 0 0 0,-27-28 0 0 0,-1 0 0 0 0,0 0 0 0 0,0 0 0 0 0,0 0 0 0 0,-28 0 0 0 0,56 55 0 0 0,0-27 0 0 0,0 28 0 0 0,0 0 0 0 0,0-28 0 0 0,0-1 0 0 0,0 1 0 0 0,56-28 0 0 0,-28 0 0 0 0,0 0 0 0 0,0-28 0 0 0,27-27 0 0 0,-27 27 0 0 0,0 0 0 0 0,0 28 0 0 0,0-56 0 0 0,0 28 0 0 0,0 1 0 0 0,-28-1 0 0 0,0 0 0 0 0,0-28 0 0 0,27 28 0 0 0,1 28 0 0 0,-28-28 0 0 0,28 1 0 0 0,-28 27-16383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20204 12176 16383 0 0,'-112'195'0'0'0,"85"-111"0"0"0,-1-1 0 0 0,28-27 0 0 0,0-28 0 0 0,0-84 0 0 0,28-28 0 0 0,-1 1 0 0 0,1 83 0 0 0,-28-28 0 0 0,0 0 0 0 0,-28 28 0 0 0,-83 0 0 0 0,28 56 0 0 0,27 0 0 0 0,0-29 0 0 0,-55 57 0 0 0,-1-56 0 0 0,112-28-16383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19415 12868 16383 0 0,'0'28'0'0'0,"56"-28"0"0"0,0-28 0 0 0,27-28 0 0 0,28-27 0 0 0,1 27 0 0 0,111-55 0 0 0,-84 55 0 0 0,-28 28 0 0 0,-27-28 0 0 0,-1 56 0 0 0,1-28 0 0 0,-84 1 0 0 0,28 27 0 0 0,-28 0-16383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20535 11964 16383 0 0,'28'0'0'0'0,"-1"0"0"0"0,1 0 0 0 0,0 28 0 0 0,-28 56 0 0 0,0-1 0 0 0,0-55 0 0 0,-56 28 0 0 0,1 55 0 0 0,-29-27 0 0 0,84-56 0 0 0,-28 0 0 0 0,0-1 0 0 0,1 1 0 0 0,27 0 0 0 0,0 56 0 0 0,55-84 0 0 0,1 0 0 0 0,28 0 0 0 0,-57 28 0 0 0,29-28 0 0 0,-28 27 0 0 0,-28 1 0 0 0,28 28 0 0 0,-28 0 0 0 0,0-28 0 0 0,0 27 0 0 0,0-27 0 0 0,0 28 0 0 0,0-28 0 0 0,0-1 0 0 0,-28 57 0 0 0,28-56 0 0 0,-28-28 0 0 0,0 28 0 0 0,28 0 0 0 0,-28-28 0 0 0,1 0 0 0 0,-1 27 0 0 0,0-27 0 0 0,84 0 0 0 0,55 0 0 0 0,0-55 0 0 0,-27 55 0 0 0,-1 0 0 0 0,-55 0 0 0 0,28-28 0 0 0,-28 28 0 0 0,0-28 0 0 0,0-28 0 0 0,-28 56-16383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21765 11816 16383 0 0,'55'28'0'0'0,"-55"0"0"0"0,28 56 0 0 0,28 27 0 0 0,-28 0 0 0 0,-28-55 0 0 0,28 28 0 0 0,-1-84 0 0 0,1 27 0 0 0,0-27 0 0 0,28 0 0 0 0,0 0 0 0 0,27 0 0 0 0,-55 0 0 0 0,0-27 0 0 0,27-1 0 0 0,1-28 0 0 0,-56 28 0 0 0,28 0 0 0 0,0-27 0 0 0,0 27 0 0 0,-28 28-16383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22400 11611 16383 0 0,'27'-28'0'0'0,"29"84"0"0"0,-56 28 0 0 0,0 27 0 0 0,28 28 0 0 0,-28-27 0 0 0,0 27 0 0 0,0 0 0 0 0,0-55 0 0 0,0-1 0 0 0,0 1 0 0 0,0-56 0 0 0,0 0 0 0 0,28-28 0 0 0,-28-28 0 0 0,111-111 0 0 0,-55 55 0 0 0,28-27 0 0 0,-57 55 0 0 0,57-28 0 0 0,55-27 0 0 0,-83 55 0 0 0,-28 1 0 0 0,0 27 0 0 0,-1 28 0 0 0,-27-28 0 0 0,0 0 0 0 0,0 0 0 0 0,0 28-16383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23098 11527 16383 0 0,'28'-28'0'0'0,"0"28"0"0"0,-28 111 0 0 0,28-27 0 0 0,0-84 0 0 0,-1 55 0 0 0,-27-27 0 0 0,0 0 0 0 0,28 0 0 0 0,0-28 0 0 0,0 0 0 0 0,0 0 0 0 0,27-28 0 0 0,-27 0 0 0 0,0 0 0 0 0,28-27 0 0 0,-56 27 0 0 0,28 0 0 0 0,-28 28-16383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22844 12344 16383 0 0,'28'-28'0'0'0,"111"-83"0"0"0,-111 55 0 0 0,111-55 0 0 0,-83 55 0 0 0,83-27 0 0 0,-111 55 0 0 0,139-56 0 0 0,-111 56 0 0 0,-28 1 0 0 0,-28 54 0 0 0,0 85 0 0 0,0-1 0 0 0,-56 1 0 0 0,28 27 0 0 0,28-28 0 0 0,-55 1 0 0 0,27-29 0 0 0,28-27 0 0 0,0-56-16383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23818 11245 16383 0 0,'28'28'0'0'0,"-28"111"0"0"0,0 0 0 0 0,55 28 0 0 0,-27-27 0 0 0,-28 27 0 0 0,0-84 0 0 0,28 56 0 0 0,-28-55 0 0 0,0 27 0 0 0,0-27 0 0 0,0-28 0 0 0,0-1 0 0 0,0-27 0 0 0,0 0 0 0 0,0-28-16383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7353 13944 16383 0 0,'0'0'-16383'0'0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8159 9706 16383 0 0,'61'91'0'0'0,"-31"30"0"0"0,91 60 0 0 0,0-60 0 0 0,-30-30 0 0 0,30 30 0 0 0,-31-31 0 0 0,1-29 0 0 0,0 30 0 0 0,-61-31 0 0 0,0-30 0 0 0,0-30 0 0 0,1 31 0 0 0,-31-1 0 0 0,0 30 0 0 0,-61 1 0 0 0,1-31 0 0 0,-61 30 0 0 0,-30 31 0 0 0,-91-30 0 0 0,30-31 0 0 0,61 61 0 0 0,30-61 0 0 0,60-30 0 0 0,61 0-16383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3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23730 12442 16383 0 0,'0'28'0'0'0,"0"56"0"0"0,0-56 0 0 0,0 55 0 0 0,0-55 0 0 0,0 0 0 0 0,28 0 0 0 0,-1-28 0 0 0,1 0 0 0 0,28 0 0 0 0,-28 0 0 0 0,0-56 0 0 0,27 0 0 0 0,-27-27 0 0 0,0 55 0 0 0,-28 0 0 0 0,0-28 0 0 0,0 1 0 0 0,0-1 0 0 0,0 28 0 0 0,-56 28 0 0 0,1 28 0 0 0,27-28 0 0 0,-56 0 0 0 0,29 0 0 0 0,-1 28 0 0 0,28-28 0 0 0,0 0 0 0 0,-55 0 0 0 0,55 0 0 0 0,-28 0 0 0 0,56 0-16383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3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19500 9828 16383 0 0,'59'0'0'0'0,"88"0"0"0"0,-59 0 0 0 0,59 0 0 0 0,29 0 0 0 0,-29 0 0 0 0,-29 0 0 0 0,-59 0 0 0 0,29 0 0 0 0,-59 0 0 0 0,30 0 0 0 0,-30 0 0 0 0,1 0 0 0 0,29 0 0 0 0,-30 0 0 0 0,0 0 0 0 0,30 0 0 0 0,-29 0 0 0 0,-1 0 0 0 0,0 0 0 0 0,30 0 0 0 0,0 0 0 0 0,0 0 0 0 0,-30 0 0 0 0,30 0 0 0 0,-30 0 0 0 0,1 0 0 0 0,28 0 0 0 0,1 0 0 0 0,0 0 0 0 0,0 0 0 0 0,58 0 0 0 0,-58 0 0 0 0,29 0 0 0 0,30 0 0 0 0,-30 0 0 0 0,30 0 0 0 0,-59 0 0 0 0,29 0 0 0 0,-59 0 0 0 0,1 0 0 0 0,-30 0-16383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3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25050 10627 16383 0 0,'59'0'0'0'0,"-30"0"0"0"0,30 0 0 0 0,-29 0 0 0 0,28 0 0 0 0,31 0 0 0 0,28 0 0 0 0,-58 0 0 0 0,29 0 0 0 0,0 0 0 0 0,-29 0 0 0 0,59 0 0 0 0,-30 0 0 0 0,-29 0 0 0 0,58 0 0 0 0,-58 0 0 0 0,59 30 0 0 0,29-30 0 0 0,-30 0 0 0 0,30 0 0 0 0,-59 0 0 0 0,59 0 0 0 0,-58 0 0 0 0,58 0 0 0 0,0 29 0 0 0,29-29 0 0 0,-88 0 0 0 0,30 0 0 0 0,-1 0 0 0 0,-58 0 0 0 0,59 0 0 0 0,-30 0 0 0 0,0 0 0 0 0,-29 0 0 0 0,0 0 0 0 0,0 0 0 0 0,-1 0 0 0 0,31 0 0 0 0,-1 0 0 0 0,-29 0 0 0 0,29 0 0 0 0,-29 59 0 0 0,29-59 0 0 0,-29 29 0 0 0,58-29 0 0 0,-58 0 0 0 0,0 30 0 0 0,88-30 0 0 0,-59 0 0 0 0,59 0 0 0 0,-118 0 0 0 0,148 88 0 0 0,-89-88 0 0 0,-29 0 0 0 0,88 0 0 0 0,-59 0 0 0 0,59 0 0 0 0,-88 0 0 0 0,29 0 0 0 0,29 0 0 0 0,-58 0 0 0 0,59 0 0 0 0,-30 0 0 0 0,30 29 0 0 0,-60-29 0 0 0,60 0 0 0 0,-30 0 0 0 0,-58 0 0 0 0,58 0 0 0 0,-29 0 0 0 0,29 0 0 0 0,-29 0 0 0 0,29 0 0 0 0,-59 0 0 0 0,59 0 0 0 0,-29 0 0 0 0,29 0 0 0 0,30 0 0 0 0,-59 0 0 0 0,29 0 0 0 0,0 0 0 0 0,-29 0 0 0 0,0 0 0 0 0,-30 0 0 0 0,1 0 0 0 0,-1 0 0 0 0,30 0 0 0 0,-30 0 0 0 0,30 0 0 0 0,-59 0-16383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3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14755 11421 16383 0 0,'-29'0'0'0'0,"29"-29"0"0"0,0-30 0 0 0,58 59 0 0 0,60 0 0 0 0,-89 0 0 0 0,118 0 0 0 0,-29 0 0 0 0,29 0 0 0 0,0 0 0 0 0,0 0 0 0 0,-30 0 0 0 0,30 0 0 0 0,0 0 0 0 0,-29 0 0 0 0,-30 0 0 0 0,-29 0 0 0 0,59 0 0 0 0,-30 0 0 0 0,29 0 0 0 0,-28 0 0 0 0,-31 0 0 0 0,89 0 0 0 0,-88 0 0 0 0,59 0 0 0 0,29 0 0 0 0,-59 0 0 0 0,59 0 0 0 0,-29 0 0 0 0,29 0 0 0 0,0 0 0 0 0,0 0 0 0 0,-30 0 0 0 0,30 0 0 0 0,-59 0 0 0 0,0 0 0 0 0,30 0 0 0 0,-59 0 0 0 0,0 0 0 0 0,58 0 0 0 0,-87 0 0 0 0,58 0 0 0 0,29 0 0 0 0,-87 0 0 0 0,58 0 0 0 0,-29 0 0 0 0,29 0 0 0 0,-29 0 0 0 0,58 0 0 0 0,-58 0 0 0 0,0 0 0 0 0,59 0 0 0 0,-30 0 0 0 0,-59 0 0 0 0,89 0 0 0 0,-59 0 0 0 0,-1 0 0 0 0,60 0 0 0 0,-30 0 0 0 0,30 0 0 0 0,-59 0 0 0 0,29 0 0 0 0,29 0 0 0 0,-58 0 0 0 0,-29 0 0 0 0,-1 0 0 0 0,30 0 0 0 0,-30 0 0 0 0,-29 0-16383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13:43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16090 13920 16383 0 0,'88'0'0'0'0,"0"0"0"0"0,30 0 0 0 0,-30 0 0 0 0,59 0 0 0 0,0 0 0 0 0,59 0 0 0 0,58 0 0 0 0,-29 0 0 0 0,59 0 0 0 0,-88 0 0 0 0,29 0 0 0 0,59 0 0 0 0,-88 0 0 0 0,0 0 0 0 0,-59 0 0 0 0,59 0 0 0 0,-118 0 0 0 0,59 0 0 0 0,-30 0 0 0 0,1 0 0 0 0,0 0 0 0 0,-60 0 0 0 0,60 0 0 0 0,29 0 0 0 0,-29 0 0 0 0,-1 0 0 0 0,30 0 0 0 0,-88 0 0 0 0,176 0 0 0 0,-29 0 0 0 0,-59 0 0 0 0,59 0 0 0 0,29 0 0 0 0,-29 0 0 0 0,29 0 0 0 0,-29 0 0 0 0,88 0 0 0 0,-89 0 0 0 0,1 0 0 0 0,29 0 0 0 0,1 0 0 0 0,-31 0 0 0 0,1 0 0 0 0,29 0 0 0 0,-58 0 0 0 0,-1 0 0 0 0,-29 0 0 0 0,59 0 0 0 0,-89 0 0 0 0,60 0 0 0 0,-60 0 0 0 0,1 0 0 0 0,-89 0 0 0 0,89 0 0 0 0,-30 0 0 0 0,-58 0 0 0 0,87 0 0 0 0,1 0 0 0 0,-89 0 0 0 0,118 0 0 0 0,-29 0 0 0 0,-1 0 0 0 0,-28 0 0 0 0,58 0 0 0 0,-59 0 0 0 0,29 0 0 0 0,-58 0 0 0 0,0 0 0 0 0,59 0 0 0 0,-60 0 0 0 0,1 0 0 0 0,-29 0 0 0 0,-1 0 0 0 0,30 0 0 0 0,-59 0-16383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2439 4725 16383 0 0,'0'28'0'0'0,"0"-28"-16383"0"0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20833 9382 16383 0 0,'28'0'0'0'0,"111"0"0"0"0,140 0 0 0 0,-1 0 0 0 0,84 0 0 0 0,28 0 0 0 0,56 0 0 0 0,27 0 0 0 0,-55 0 0 0 0,84 0 0 0 0,-85 0 0 0 0,1 0 0 0 0,-56 0 0 0 0,139 28 0 0 0,-111 28 0 0 0,-28-28 0 0 0,-27 55 0 0 0,27-55 0 0 0,-112 0 0 0 0,29 27 0 0 0,-84-55 0 0 0,-56 0 0 0 0,0 0 0 0 0,-27 0 0 0 0,-29 0 0 0 0,1 0 0 0 0,-56 0 0 0 0,55 0 0 0 0,-55 0 0 0 0,0 0 0 0 0,0 0 0 0 0,-28 0-16383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12240 9975 16383 0 0,'27'0'0'0'0,"1"0"0"0"0,112 0 0 0 0,27 0 0 0 0,0 0 0 0 0,83 0 0 0 0,-55 0 0 0 0,-27 0 0 0 0,110 0 0 0 0,-27 0 0 0 0,27 0 0 0 0,-83 0 0 0 0,28 0 0 0 0,0 0 0 0 0,-28 0 0 0 0,-84 0 0 0 0,28 0 0 0 0,-27 28 0 0 0,83-28 0 0 0,-112 27 0 0 0,57-27 0 0 0,-57 0 0 0 0,28 0 0 0 0,29 0 0 0 0,55 0 0 0 0,-56 0 0 0 0,56 28 0 0 0,-56-28 0 0 0,28 56 0 0 0,56-56 0 0 0,-56 28 0 0 0,-28 0 0 0 0,56-28 0 0 0,0 0 0 0 0,-28 0 0 0 0,28 0 0 0 0,0 0 0 0 0,-55 0 0 0 0,-1 28 0 0 0,28 55 0 0 0,-83-83 0 0 0,27 0 0 0 0,-28 0 0 0 0,29 0 0 0 0,27 0 0 0 0,-55 0 0 0 0,-1 0 0 0 0,29 0 0 0 0,-57 28 0 0 0,85-28 0 0 0,-29 28 0 0 0,-27-28 0 0 0,-1 0 0 0 0,29 0 0 0 0,-29 0 0 0 0,-55 0 0 0 0,83 0 0 0 0,-83 0 0 0 0,56 0 0 0 0,-1 0 0 0 0,-27 0 0 0 0,111 83 0 0 0,-111-83 0 0 0,55 0 0 0 0,-55 0 0 0 0,27 0 0 0 0,-27 0 0 0 0,28 0 0 0 0,-29 0 0 0 0,29 0 0 0 0,0 0 0 0 0,-57 0 0 0 0,85 0 0 0 0,-57 0 0 0 0,1 0 0 0 0,0 0 0 0 0,0 0 0 0 0,-1 0 0 0 0,1 0 0 0 0,-28 0 0 0 0,28 0 0 0 0,27 0 0 0 0,1 0 0 0 0,-57 0 0 0 0,85 0 0 0 0,-1 0 0 0 0,-27 0 0 0 0,-28 0 0 0 0,55 0 0 0 0,28 0 0 0 0,-111 0 0 0 0,83 0 0 0 0,-27 0 0 0 0,-28 0 0 0 0,27 0 0 0 0,29 0 0 0 0,-84 0 0 0 0,55 0 0 0 0,-27 0 0 0 0,-1 0 0 0 0,29 0 0 0 0,0 0 0 0 0,-57 0 0 0 0,85 0 0 0 0,-1 0 0 0 0,29 0 0 0 0,-29 0 0 0 0,-55 0 0 0 0,55 0 0 0 0,0 0 0 0 0,-27 0 0 0 0,0 0 0 0 0,27 0 0 0 0,0 0 0 0 0,-83 0 0 0 0,56 0 0 0 0,-56 0 0 0 0,55 0 0 0 0,-27 0 0 0 0,0 0 0 0 0,55 0 0 0 0,-55-27 0 0 0,55 27 0 0 0,-83-28 0 0 0,83 28 0 0 0,1 0 0 0 0,-57-56 0 0 0,29 56 0 0 0,27 0 0 0 0,-55 0 0 0 0,55-28 0 0 0,-27 28 0 0 0,27 0 0 0 0,-55 0 0 0 0,0 0 0 0 0,27 0 0 0 0,1-28 0 0 0,-56 28 0 0 0,27-28 0 0 0,-27 28 0 0 0,-28 0-16383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26761 5064 16383 0 0,'-28'0'0'0'0,"0"0"0"0"0,-83 56 0 0 0,-28 83 0 0 0,-28 84 0 0 0,0-28 0 0 0,-28 28 0 0 0,-56 83 0 0 0,0 28 0 0 0,1-27 0 0 0,27 55 0 0 0,0-84 0 0 0,-56 84 0 0 0,140-111 0 0 0,28-84 0 0 0,-1-56 0 0 0,85-27 0 0 0,-85 83 0 0 0,84-111 0 0 0,28-28 0 0 0,0-1 0 0 0,-55 57 0 0 0,55-56 0 0 0,-28 55 0 0 0,28-27 0 0 0,-28 28 0 0 0,0-56 0 0 0,28-1 0 0 0,-28 29 0 0 0,0 0 0 0 0,28-1 0 0 0,-28-27 0 0 0,28 0 0 0 0,-27 0 0 0 0,27-28-16383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23585 7604 16383 0 0,'0'84'0'0'0,"0"-1"0"0"0,28 1 0 0 0,0-1 0 0 0,0 84 0 0 0,-28-83 0 0 0,55 27 0 0 0,-55-55 0 0 0,56 0 0 0 0,-56-28 0 0 0,28 27 0 0 0,0-55 0 0 0,-28 28 0 0 0,27 0 0 0 0,1-28 0 0 0,28 0 0 0 0,-28 0 0 0 0,55 0 0 0 0,-27 0 0 0 0,28-28 0 0 0,-1-27 0 0 0,29-29 0 0 0,-29 0 0 0 0,-27 1 0 0 0,83 27 0 0 0,-111 0 0 0 0,56-55 0 0 0,-84 111-16383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9801 9892 16383 0 0,'0'30'0'0'0,"0"31"0"0"0,0-31 0 0 0,0 61 0 0 0,0-61 0 0 0,-91 61 0 0 0,30-31 0 0 0,-29 61 0 0 0,29-60 0 0 0,61-31 0 0 0,-60 0 0 0 0,30 0 0 0 0,60-90 0 0 0,-30 60-16383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24200 3477 16383 0 0,'-84'111'0'0'0,"1"-27"0"0"0,-29 83 0 0 0,57-28 0 0 0,-1-56 0 0 0,28-27 0 0 0,0 28 0 0 0,28-56 0 0 0,0 27 0 0 0,0-27 0 0 0,0 0 0 0 0,0 0 0 0 0,56 0 0 0 0,0-28 0 0 0,27 0 0 0 0,1 0 0 0 0,-56 0 0 0 0,55-84 0 0 0,-27 56 0 0 0,-28-55 0 0 0,-28-1 0 0 0,55 1 0 0 0,-55 27 0 0 0,28 0 0 0 0,-28-27 0 0 0,0 55 0 0 0,0-56 0 0 0,0 56 0 0 0,0-27 0 0 0,0-1 0 0 0,0 0 0 0 0,-28 28 0 0 0,1 28 0 0 0,-1 0 0 0 0,0 0 0 0 0,28 0-16383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24744 3286 16383 0 0,'0'28'0'0'0,"0"0"0"0"0,-28 83 0 0 0,0 1 0 0 0,0-57 0 0 0,-28 57 0 0 0,28-29 0 0 0,-27-27 0 0 0,-1 0 0 0 0,-28 27 0 0 0,57 1 0 0 0,-1 27 0 0 0,28-55 0 0 0,0 0 0 0 0,0-29 0 0 0,0 1 0 0 0,0-28-16383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24432 4439 16383 0 0,'27'0'0'0'0,"29"0"0"0"0,0-83 0 0 0,111-85 0 0 0,-83 57 0 0 0,83-56 0 0 0,28-56 0 0 0,-112 112 0 0 0,1-1 0 0 0,27-55 0 0 0,-27 84 0 0 0,-84-1 0 0 0,55 28 0 0 0,-27 112 0 0 0,-28 28 0 0 0,28-1 0 0 0,-28 29 0 0 0,0-1 0 0 0,0-27 0 0 0,0-1 0 0 0,0 29 0 0 0,28-29 0 0 0,0-27 0 0 0,-28-28 0 0 0,0 27 0 0 0,28-55 0 0 0,-1 0 0 0 0,29 0 0 0 0,0-83 0 0 0,-28-1 0 0 0,55-27 0 0 0,29-84 0 0 0,-57 111 0 0 0,1-27 0 0 0,0 55 0 0 0,-56-27 0 0 0,28 83 0 0 0,-1-28 0 0 0,-27 0 0 0 0,0 28-16383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26040 2841 16383 0 0,'28'-56'0'0'0,"0"56"0"0"0,0 0 0 0 0,0-28 0 0 0,27 56 0 0 0,-27 28 0 0 0,-28 27 0 0 0,0-27 0 0 0,0 27 0 0 0,0-55 0 0 0,0 28 0 0 0,0 0 0 0 0,0 27 0 0 0,-28-55 0 0 0,28 0 0 0 0,0-56 0 0 0,28 0 0 0 0,0 28 0 0 0,0 0 0 0 0,28 0 0 0 0,-28 0 0 0 0,-1 0 0 0 0,1 0 0 0 0,-28 0-16383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26861 2566 16383 0 0,'0'140'0'0'0,"28"27"0"0"0,0-28 0 0 0,-28 0 0 0 0,0 56 0 0 0,0 56 0 0 0,0-168 0 0 0,0 112 0 0 0,0-55 0 0 0,0-57 0 0 0,-56 29 0 0 0,-27-1 0 0 0,-29 0 0 0 0,57-55 0 0 0,-1 56 0 0 0,28-112 0 0 0,56-56 0 0 0,-28 56-16383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28062 3032 16383 0 0,'-55'56'0'0'0,"27"27"0"0"0,-28-27 0 0 0,0 0 0 0 0,56-1 0 0 0,-28-27 0 0 0,28 0 0 0 0,0 28 0 0 0,0-28 0 0 0,0 0 0 0 0,0-1 0 0 0,28-27 0 0 0,0 0 0 0 0,28 0 0 0 0,-28 0 0 0 0,0 0 0 0 0,55-55 0 0 0,-83 27 0 0 0,28 28 0 0 0,0-28 0 0 0,-28 0 0 0 0,0 0 0 0 0,0-55 0 0 0,0 55 0 0 0,0 0 0 0 0,0 0 0 0 0,0 0 0 0 0,0 28-16383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28507 2651 16383 0 0,'0'84'0'0'0,"0"55"0"0"0,0 0 0 0 0,0-55 0 0 0,0 83 0 0 0,-56 56 0 0 0,-27-28 0 0 0,83 0 0 0 0,-28 0 0 0 0,-28-1 0 0 0,56-82 0 0 0,0-56 0 0 0,0-29 0 0 0,0-27-16383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29234 2806 16383 0 0,'-28'56'0'0'0,"1"27"0"0"0,-1 1 0 0 0,0 27 0 0 0,28 1 0 0 0,-56-1 0 0 0,56-27 0 0 0,0-57 0 0 0,56-27 0 0 0,0-55 0 0 0,-29 55 0 0 0,29-84 0 0 0,-28 28 0 0 0,0 1 0 0 0,-28-29 0 0 0,0 56 0 0 0,0-55 0 0 0,28 27 0 0 0,-28 28 0 0 0,0 0 0 0 0,0 1 0 0 0,0-1 0 0 0,-28-28 0 0 0,0 28 0 0 0,28 28-16383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28750 3574 16383 0 0,'0'27'0'0'0,"195"-54"0"0"0,-84-1 0 0 0,28 28 0 0 0,-55-28 0 0 0,-29 0 0 0 0,1 28 0 0 0,0-56 0 0 0,-56 56-16383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29077 3582 16383 0 0,'-56'56'0'0'0,"29"0"0"0"0,-1-28 0 0 0,-28 83 0 0 0,28-55 0 0 0,0 27 0 0 0,0 29 0 0 0,1-57 0 0 0,-1 1 0 0 0,28-28 0 0 0,0-56 0 0 0,55-111 0 0 0,85-28 0 0 0,-140 167-16383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9611 10112 16383 0 0,'30'0'0'0'0,"0"0"0"0"0,0 31 0 0 0,31 29 0 0 0,-31 1 0 0 0,0-31 0 0 0,-30 0 0 0 0,0 0 0 0 0,31 1 0 0 0,-1-31 0 0 0,-30 0-16383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29215 3392 16383 0 0,'28'0'0'0'0,"28"28"0"0"0,-56 0 0 0 0,28 27 0 0 0,0 85 0 0 0,-1-85 0 0 0,-27 57 0 0 0,56-57 0 0 0,-28 29 0 0 0,-28 27 0 0 0,56 29 0 0 0,-28-57 0 0 0,-1-27 0 0 0,1 0 0 0 0,-28-56-16383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5398 4429 16383 0 0,'-55'0'0'0'0,"27"56"0"0"0,-28 0 0 0 0,0 27 0 0 0,-55 28 0 0 0,55-55 0 0 0,-27 28 0 0 0,-29-1 0 0 0,-55 57 0 0 0,84-57 0 0 0,-84-27 0 0 0,111-28 0 0 0,-56 27 0 0 0,1-27 0 0 0,83-28 0 0 0,0 0 0 0 0,0 28 0 0 0,1-28 0 0 0,-1 28 0 0 0,56 83 0 0 0,55-27 0 0 0,56 27 0 0 0,1-27 0 0 0,-1 27 0 0 0,28 28 0 0 0,-56-83 0 0 0,57 83 0 0 0,-1-55 0 0 0,-139-28 0 0 0,27-28 0 0 0,57-1 0 0 0,-85 1 0 0 0,-27-28-16383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13700 4450 16383 0 0,'28'0'0'0'0,"56"0"0"0"0,-29 0 0 0 0,57 28 0 0 0,-1 28 0 0 0,112 55 0 0 0,-84-83 0 0 0,112 111 0 0 0,-84 1 0 0 0,84-29 0 0 0,-57-27 0 0 0,-26-1 0 0 0,82 1 0 0 0,-55-1 0 0 0,-28 1 0 0 0,-111-56 0 0 0,-28-28 0 0 0,0 27 0 0 0,-28 1 0 0 0,0 28 0 0 0,-112 28 0 0 0,1-29 0 0 0,-56 57 0 0 0,0-29 0 0 0,0 56 0 0 0,-1 1 0 0 0,-26-85 0 0 0,-1 85 0 0 0,-28-29 0 0 0,111-27 0 0 0,-55 27 0 0 0,0-55 0 0 0,139-1 0 0 0,0-55 0 0 0,1 0 0 0 0,27 0-16383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5720 6385 16383 0 0,'0'-27'0'0'0,"28"-29"0"0"0,28 28 0 0 0,27-111 0 0 0,-27 111 0 0 0,28 0 0 0 0,-29-28 0 0 0,1 28 0 0 0,-28 28 0 0 0,0 0 0 0 0,0 0 0 0 0,-1 0 0 0 0,1 0 0 0 0,28 28 0 0 0,-28-28 0 0 0,0 84 0 0 0,27-56 0 0 0,1 0 0 0 0,-28-1 0 0 0,-28 1 0 0 0,28 0 0 0 0,0-28 0 0 0,27 0 0 0 0,-27 0 0 0 0,0 0 0 0 0,0 0 0 0 0,55 0 0 0 0,-27-56 0 0 0,28 29 0 0 0,-1-57 0 0 0,-83 56 0 0 0,84 28 0 0 0,-56 0 0 0 0,55 0 0 0 0,-55 0 0 0 0,56 0 0 0 0,-1 0 0 0 0,-27 28 0 0 0,27 0 0 0 0,1 28 0 0 0,27-1 0 0 0,-83-27 0 0 0,56 0 0 0 0,-1-28 0 0 0,-55 0 0 0 0,56 0 0 0 0,-29 0 0 0 0,29 0 0 0 0,0 0 0 0 0,27 0 0 0 0,-55-28 0 0 0,-1 0 0 0 0,29 0 0 0 0,-56 1 0 0 0,0 27 0 0 0,-1 0 0 0 0,1 0 0 0 0,0 0 0 0 0,28 0 0 0 0,-28 0 0 0 0,55 0 0 0 0,-27 0 0 0 0,28 0 0 0 0,-1 27 0 0 0,1 1 0 0 0,27-28 0 0 0,-83 0 0 0 0,83 0 0 0 0,1 0 0 0 0,-84 0 0 0 0,83 0 0 0 0,-27 0 0 0 0,-29 0 0 0 0,1-28 0 0 0,-28 28 0 0 0,0 0 0 0 0,27 0 0 0 0,-27 0 0 0 0,0-27 0 0 0,28 27 0 0 0,-1 0 0 0 0,1 0 0 0 0,-28 0 0 0 0,0 0 0 0 0,0 0 0 0 0,27 0 0 0 0,-27 0 0 0 0,28 0 0 0 0,0 55 0 0 0,-29-27 0 0 0,1-28 0 0 0,0 0 0 0 0,0 28 0 0 0,0-28 0 0 0,0 0 0 0 0,0 0 0 0 0,55 0 0 0 0,-27 0 0 0 0,55-56 0 0 0,29 28 0 0 0,-57 1 0 0 0,-27 27 0 0 0,27-28 0 0 0,29 28 0 0 0,-84 0 0 0 0,55 0 0 0 0,-27 0 0 0 0,0 0 0 0 0,-29 0 0 0 0,29 0 0 0 0,-28 0 0 0 0,28 0 0 0 0,-29 0 0 0 0,1 0 0 0 0,0 28 0 0 0,-28-28-16383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6634 5932 16383 0 0,'0'84'0'0'0,"0"55"0"0"0,-28 56 0 0 0,-83 55 0 0 0,-1 29 0 0 0,-55 55 0 0 0,111-28 0 0 0,-111 29 0 0 0,28 55 0 0 0,55-112 0 0 0,29 56 0 0 0,-29-55 0 0 0,1 27 0 0 0,-1-55 0 0 0,84 27 0 0 0,-56-138 0 0 0,29 55 0 0 0,27 0 0 0 0,-56-28 0 0 0,28 28 0 0 0,28-140 0 0 0,0 1 0 0 0,0 28 0 0 0,0-84-16383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4620 10341 16383 0 0,'0'84'0'0'0,"0"-56"0"0"0,0 83 0 0 0,0 1 0 0 0,0-57 0 0 0,0 29 0 0 0,0-1 0 0 0,0-27 0 0 0,0 0 0 0 0,27-28 0 0 0,-27-1 0 0 0,0-110 0 0 0,0-112 0 0 0,0 56 0 0 0,28 27 0 0 0,0-83 0 0 0,-28 140 0 0 0,28-1 0 0 0,28-28 0 0 0,-56 57 0 0 0,28 27 0 0 0,27 0 0 0 0,-27 0 0 0 0,0 27 0 0 0,0 29 0 0 0,0 83 0 0 0,0-83 0 0 0,-28 55 0 0 0,0-27 0 0 0,27-28 0 0 0,-27-1 0 0 0,0-27 0 0 0,28-139 0 0 0,84-56 0 0 0,-85 111 0 0 0,29-55 0 0 0,0 83 0 0 0,-56 0 0 0 0,28 0 0 0 0,27 56 0 0 0,-27 55 0 0 0,-28-55 0 0 0,0 84 0 0 0,28-1 0 0 0,28-27 0 0 0,-56-56 0 0 0,0-1 0 0 0,28 1 0 0 0,27-28 0 0 0,29 0 0 0 0,27-83 0 0 0,1-57 0 0 0,27 85 0 0 0,-55-1 0 0 0,-1 0 0 0 0,-27 28 0 0 0,-28 1 0 0 0,0-1 0 0 0,-28 0 0 0 0,27 28 0 0 0,-27-28 0 0 0,0 0 0 0 0,0 0 0 0 0,0 1 0 0 0,-27 27 0 0 0,-57 0 0 0 0,56 0 0 0 0,-55 0 0 0 0,27 0 0 0 0,-28 0 0 0 0,56 0 0 0 0,-27 0 0 0 0,27 27 0 0 0,0 57 0 0 0,0-28 0 0 0,0 27 0 0 0,28 1 0 0 0,0-29 0 0 0,0 1 0 0 0,0-28 0 0 0,0 0 0 0 0,0 0 0 0 0,56 27 0 0 0,28-55 0 0 0,-57 0 0 0 0,1 0 0 0 0,56 0 0 0 0,-56 0 0 0 0,139-83 0 0 0,-111-84 0 0 0,27 83 0 0 0,1 1 0 0 0,-29-29 0 0 0,-27 112 0 0 0,28-111 0 0 0,-28 55 0 0 0,0 28 0 0 0,-28 84 0 0 0,0 0 0 0 0,0-1 0 0 0,0-27 0 0 0,0 0 0 0 0,55 56 0 0 0,-55-57 0 0 0,28 57 0 0 0,28-168 0 0 0,27 1 0 0 0,-27-1 0 0 0,0 29 0 0 0,0-1 0 0 0,55-28 0 0 0,-83 57 0 0 0,27-1 0 0 0,57 0 0 0 0,-84 0 0 0 0,0 56 0 0 0,27 83 0 0 0,-27-27 0 0 0,0-1 0 0 0,0-55 0 0 0,0-28 0 0 0,0 0 0 0 0,-1 0 0 0 0,1 0 0 0 0,28 0 0 0 0,0-55 0 0 0,-1-1 0 0 0,-55 0 0 0 0,0-27 0 0 0,28 27 0 0 0,-28-56 0 0 0,0 57 0 0 0,0-1 0 0 0,0 28 0 0 0,0-28 0 0 0,0 29 0 0 0,28 27 0 0 0,56 55 0 0 0,-1-27 0 0 0,29 56 0 0 0,-85-56 0 0 0,57 27 0 0 0,-28 1 0 0 0,-1-28 0 0 0,-55 55 0 0 0,0 1 0 0 0,0-28 0 0 0,0 55 0 0 0,0 28 0 0 0,0 1 0 0 0,0 27 0 0 0,-83-84 0 0 0,-29 56 0 0 0,29 29 0 0 0,-56-29 0 0 0,27-28 0 0 0,-55 1 0 0 0,84-85 0 0 0,-1 1 0 0 0,0-28 0 0 0,57 0 0 0 0,-29 0 0 0 0,28-28 0 0 0,28-27 0 0 0,0-29 0 0 0,0 1 0 0 0,84-1 0 0 0,27-27 0 0 0,28-56 0 0 0,28-28 0 0 0,0 83 0 0 0,1-27 0 0 0,-29 0 0 0 0,56-28 0 0 0,-28 27 0 0 0,-56 113 0 0 0,29-57 0 0 0,-85 56 0 0 0,29 28 0 0 0,-56 0 0 0 0,55-28 0 0 0,-55 28 0 0 0,28-55 0 0 0,-1 55 0 0 0,1-28 0 0 0,0 0 0 0 0,-28-28 0 0 0,0 56 0 0 0,-28-28 0 0 0,0 0 0 0 0,27 1 0 0 0,-27-1 0 0 0,0 0 0 0 0,0 0 0 0 0,0 0 0 0 0,0 0 0 0 0,0-27 0 0 0,0-1 0 0 0,-27 28 0 0 0,-1 28 0 0 0,0 0 0 0 0,0 0 0 0 0,-83 84 0 0 0,27-56 0 0 0,-27 111 0 0 0,-1-28 0 0 0,84-27 0 0 0,-55 55 0 0 0,55-55 0 0 0,0-1 0 0 0,28-55 0 0 0,0 28 0 0 0,0-28 0 0 0,28-28 0 0 0,0 0 0 0 0,83 0 0 0 0,1 0 0 0 0,-1 0 0 0 0,-55 0 0 0 0,27 0 0 0 0,29 0 0 0 0,-84 0 0 0 0,-1 0 0 0 0,1-28 0 0 0,-28 28-16383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5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6919 9827 16383 0 0,'-28'-56'0'0'0,"0"28"0"0"0,28-28 0 0 0,28 1 0 0 0,0-1 0 0 0,83-28 0 0 0,-27 57 0 0 0,-56-29 0 0 0,55 0 0 0 0,-55 28 0 0 0,0 0 0 0 0,-28 28-16383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8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12311 4367 16383 0 0,'-111'28'0'0'0,"-1"-1"0"0"0,-27 57 0 0 0,83-84 0 0 0,-27 0 0 0 0,27 0 0 0 0,-55 0 0 0 0,-29 0 0 0 0,57 0 0 0 0,-57 0 0 0 0,113 0 0 0 0,-57 0 0 0 0,0 0 0 0 0,1 0 0 0 0,-28 0 0 0 0,55 0 0 0 0,0 0 0 0 0,0 0 0 0 0,-27 0 0 0 0,-1 0 0 0 0,56 0 0 0 0,1 0 0 0 0,-29 0 0 0 0,28 0 0 0 0,-28 0 0 0 0,29-56 0 0 0,-1 28 0 0 0,0 1 0 0 0,28-1 0 0 0,-28 0 0 0 0,28 0 0 0 0,0-28 0 0 0,0 28 0 0 0,0-27 0 0 0,0-1 0 0 0,0 0 0 0 0,0-27 0 0 0,0 55 0 0 0,0-56 0 0 0,0 29 0 0 0,0-29 0 0 0,0 28 0 0 0,0 29 0 0 0,56-29 0 0 0,-56 28 0 0 0,28 0 0 0 0,27-27 0 0 0,-27 27 0 0 0,28-28 0 0 0,-1 56 0 0 0,-27 0 0 0 0,84 0 0 0 0,-1 0 0 0 0,56 0 0 0 0,-28 0 0 0 0,1 0 0 0 0,27 0 0 0 0,-84 0 0 0 0,29 0 0 0 0,-56 0 0 0 0,55 0 0 0 0,-83 28 0 0 0,55 28 0 0 0,-55-29 0 0 0,0 1 0 0 0,-28 56 0 0 0,0-56 0 0 0,0 83 0 0 0,0 0 0 0 0,0-27 0 0 0,0 0 0 0 0,0-1 0 0 0,0-55 0 0 0,0 28 0 0 0,0-29 0 0 0,0-27-16383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8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22063 4598 16383 0 0,'-28'0'0'0'0,"-55"28"0"0"0,27 28 0 0 0,0-28 0 0 0,29 28 0 0 0,-29 55 0 0 0,0-27 0 0 0,56-1 0 0 0,0-27 0 0 0,0-1 0 0 0,0 57 0 0 0,0-56 0 0 0,0-29 0 0 0,0 29 0 0 0,28-56 0 0 0,56 0 0 0 0,27 0 0 0 0,-83 0 0 0 0,83 0 0 0 0,-27 0 0 0 0,-56 0 0 0 0,-1 0 0 0 0,85-83 0 0 0,-84 27 0 0 0,0 0 0 0 0,-1 0 0 0 0,1 29 0 0 0,-28-29 0 0 0,0 0 0 0 0,28 28 0 0 0,-28 1 0 0 0,0-1 0 0 0,0 0 0 0 0,-28 0 0 0 0,0-28 0 0 0,1 1 0 0 0,-29 27 0 0 0,0-28 0 0 0,-27 28 0 0 0,55 0 0 0 0,-28 28 0 0 0,56 0-16383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8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22888 4302 16383 0 0,'-28'28'0'0'0,"-56"83"0"0"0,56-27 0 0 0,-27 55 0 0 0,-57 0 0 0 0,84 56 0 0 0,1-27 0 0 0,-29-1 0 0 0,28-84 0 0 0,28 29 0 0 0,0-57 0 0 0,0-27 0 0 0,0 0 0 0 0,28-28 0 0 0,28 0 0 0 0,-56 0-16383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10068 9621 16383 0 0,'60'31'0'0'0,"-60"-1"0"0"0,0 91 0 0 0,31-61 0 0 0,-1 31 0 0 0,0-61 0 0 0,-30 61 0 0 0,30 0 0 0 0,-30-61 0 0 0,0 91 0 0 0,0-91 0 0 0,0 0 0 0 0,0 31 0 0 0,0-61-16383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8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22717 5604 16383 0 0,'28'-27'0'0'0,"-28"-29"0"0"0,56-28 0 0 0,-28-27 0 0 0,83-56 0 0 0,-55 0 0 0 0,55-28 0 0 0,-55 0 0 0 0,-28 111 0 0 0,27 1 0 0 0,-27 27 0 0 0,0 0 0 0 0,0 112 0 0 0,-28 28 0 0 0,56 83 0 0 0,-56-84 0 0 0,0 1 0 0 0,27 55 0 0 0,1-28 0 0 0,-28-27 0 0 0,0-56 0 0 0,28 55 0 0 0,-28-55 0 0 0,0 0 0 0 0,0 0 0 0 0,28-28 0 0 0,0 0 0 0 0,55-84 0 0 0,-27 29 0 0 0,28-85 0 0 0,-29 29 0 0 0,57-28 0 0 0,-57 55 0 0 0,-27 56 0 0 0,-28 28-16383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8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23987 4429 16383 0 0,'28'0'0'0'0,"28"56"0"0"0,-56 27 0 0 0,0 57 0 0 0,28 27 0 0 0,-28-28 0 0 0,0-28 0 0 0,0-27 0 0 0,0-28 0 0 0,0 27 0 0 0,0-83-16383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8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23902 5033 16383 0 0,'28'-28'0'0'0,"56"0"0"0"0,-28-27 0 0 0,27 27 0 0 0,-27 28 0 0 0,0-28 0 0 0,-1-28 0 0 0,1 56 0 0 0,27 0 0 0 0,-27 0 0 0 0,0 0 0 0 0,0 0 0 0 0,-1 0 0 0 0,1 0 0 0 0,-56 0-16383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8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24834 4323 16383 0 0,'0'84'0'0'0,"0"27"0"0"0,0 29 0 0 0,0-1 0 0 0,0-28 0 0 0,0 1 0 0 0,28-57 0 0 0,-28-27 0 0 0,0 0 0 0 0,27 0 0 0 0,1-28 0 0 0,-28 0-16383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8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25350 4302 16383 0 0,'-28'84'0'0'0,"28"-56"0"0"0,-28 55 0 0 0,-56 1 0 0 0,29-1 0 0 0,-1-27 0 0 0,0-28 0 0 0,56 0 0 0 0,-55 27 0 0 0,-1-27 0 0 0,56 0 0 0 0,-28-28 0 0 0,0 28 0 0 0,28 0 0 0 0,28 0 0 0 0,-28-1 0 0 0,84 29 0 0 0,-57 0 0 0 0,57 0 0 0 0,-56-1 0 0 0,0-55 0 0 0,27 0 0 0 0,-27 28 0 0 0,28-28 0 0 0,-28 28 0 0 0,-28-56 0 0 0,0 28-16383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2.8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25615 3885 16383 0 0,'28'-27'0'0'0,"83"194"0"0"0,-83-56 0 0 0,0 84 0 0 0,55-56 0 0 0,-27 112 0 0 0,27-84 0 0 0,-55-28 0 0 0,0-55 0 0 0,-28 27 0 0 0,28-27 0 0 0,-28-28 0 0 0,0 55 0 0 0,0 0 0 0 0,-56-27 0 0 0,1-56 0 0 0,-57 111 0 0 0,1-28 0 0 0,-56 29 0 0 0,83-57 0 0 0,1 1 0 0 0,83-84-16383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3.0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4979 13679 16383 0 0,'0'0'-16383'0'0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8:22:43.0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20262 259 16383 0 0,'0'56'0'0'0,"0"83"0"0"0,0-27 0 0 0,0-29 0 0 0,0-27 0 0 0,0 55 0 0 0,28-55 0 0 0,-28 28 0 0 0,0-1 0 0 0,0-55 0 0 0,0-28-16383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10708 1491 16383 0 0,'0'60'0'0'0,"-61"31"0"0"0,1 30 0 0 0,-91 60 0 0 0,90-90 0 0 0,-30 30 0 0 0,61-91 0 0 0,30 1 0 0 0,0-1 0 0 0,0-60 0 0 0,0-31 0 0 0,30-30 0 0 0,61-30 0 0 0,0 31 0 0 0,60-61 0 0 0,-60 90 0 0 0,30-90 0 0 0,-61 121 0 0 0,-30-1 0 0 0,-30 62 0 0 0,0 120 0 0 0,0 0 0 0 0,0-30 0 0 0,0-30 0 0 0,0-31 0 0 0,31 61 0 0 0,-31-60 0 0 0,0-1 0 0 0,0-30 0 0 0,0 31 0 0 0,30-61 0 0 0,30 0 0 0 0,-29-30 0 0 0,59-31 0 0 0,1-30 0 0 0,60-90 0 0 0,-60 30 0 0 0,-31 30 0 0 0,92-61 0 0 0,-92 92 0 0 0,31-31 0 0 0,-61 90 0 0 0,0-29 0 0 0,-30 30 0 0 0,31 0 0 0 0,-31 30-16383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4497 3849 16383 0 0,'0'-30'0'0'0,"121"-30"0"0"0,0-31 0 0 0,30 61 0 0 0,91-61 0 0 0,-30 31 0 0 0,-1 29 0 0 0,31-29 0 0 0,-30 60 0 0 0,-61 0 0 0 0,121 0 0 0 0,-30 0 0 0 0,30 0 0 0 0,61 0 0 0 0,30-30 0 0 0,-61-61 0 0 0,121 61 0 0 0,-90 30 0 0 0,30-31 0 0 0,0 31 0 0 0,-121 0 0 0 0,120 0 0 0 0,-120 0 0 0 0,121 0 0 0 0,-151 0 0 0 0,151-60 0 0 0,-61 0 0 0 0,-60 60 0 0 0,91-91 0 0 0,-31 91 0 0 0,-60-30 0 0 0,91-61 0 0 0,-31 91 0 0 0,-60 0 0 0 0,60 0 0 0 0,-30 0 0 0 0,31 0 0 0 0,-61 0 0 0 0,-91 0 0 0 0,0 0 0 0 0,30 0 0 0 0,-90 0 0 0 0,30 0 0 0 0,0 0 0 0 0,-91 0 0 0 0,91 0 0 0 0,-30 0 0 0 0,-31 0 0 0 0,92 0 0 0 0,-31 0 0 0 0,0 0 0 0 0,-61 0 0 0 0,31 0 0 0 0,-31 30 0 0 0,31-30 0 0 0,60 30 0 0 0,-121-30 0 0 0,31 61 0 0 0,30-1 0 0 0,-1-29 0 0 0,-29 29 0 0 0,29-30 0 0 0,1-30 0 0 0,0 30 0 0 0,-31 31 0 0 0,1-31 0 0 0,60 0 0 0 0,0 1 0 0 0,-61 29 0 0 0,1-30 0 0 0,-1 1 0 0 0,31-1 0 0 0,-31 30 0 0 0,1-29 0 0 0,30 59 0 0 0,-1-29 0 0 0,31-1 0 0 0,-30 31 0 0 0,-31-61 0 0 0,92 91 0 0 0,-92-91 0 0 0,31 31 0 0 0,-61-31 0 0 0,-30-30-16383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10594 10214 16383 0 0,'30'0'0'0'0,"-30"60"0"0"0,0-29 0 0 0,0-1 0 0 0,-30 30 0 0 0,0-29 0 0 0,0 29 0 0 0,-1-60 0 0 0,1 61 0 0 0,30-31 0 0 0,-30 0 0 0 0,30 31 0 0 0,-30-31 0 0 0,-1-30 0 0 0,1 0 0 0 0,0 0 0 0 0,30 0-16383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12608 2779 16383 0 0,'363'-30'0'0'0,"-61"30"0"0"0,1 0 0 0 0,-1-30 0 0 0,-90 30 0 0 0,-61 0 0 0 0,-30-61 0 0 0,-91 31 0 0 0,-30 30-16383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11805 3565 16383 0 0,'-61'0'0'0'0,"61"-30"0"0"0,61-61 0 0 0,30 31 0 0 0,60-31 0 0 0,-61 31 0 0 0,62-31 0 0 0,-1 0 0 0 0,0 0 0 0 0,0 31 0 0 0,-60 30 0 0 0,90-31 0 0 0,-90 31 0 0 0,30 30 0 0 0,-61-30 0 0 0,31 0 0 0 0,-30 30 0 0 0,-1-61 0 0 0,1 61 0 0 0,29-30 0 0 0,-59 30 0 0 0,59 0 0 0 0,-29 0 0 0 0,-61 0-16383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13709 2306 16383 0 0,'0'61'0'0'0,"0"-1"0"0"0,0 1 0 0 0,0-1 0 0 0,30-30 0 0 0,-30 31 0 0 0,0 29 0 0 0,0-29 0 0 0,0-1 0 0 0,0 1 0 0 0,0-1 0 0 0,0-60-16383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14018 2442 16383 0 0,'-30'0'0'0'0,"30"30"0"0"0,-30-30 0 0 0,0 30 0 0 0,30 0 0 0 0,-31 1 0 0 0,1-31 0 0 0,0 30 0 0 0,30 0 0 0 0,-30-30 0 0 0,-1 30 0 0 0,31 0 0 0 0,31 31 0 0 0,29-61 0 0 0,1 30 0 0 0,-1 31 0 0 0,0-31 0 0 0,-29 0 0 0 0,-1 0 0 0 0,0 1 0 0 0,0-1 0 0 0,-30 0 0 0 0,31 31 0 0 0,-31-61-16383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15400 564 16383 0 0,'-31'0'0'0'0,"1"0"0"0"0,0 31 0 0 0,-31 29 0 0 0,31-60 0 0 0,0 91 0 0 0,-31 0 0 0 0,61-61 0 0 0,0 0 0 0 0,0 61 0 0 0,-30-31 0 0 0,30-30 0 0 0,0 1 0 0 0,0-1 0 0 0,30 0 0 0 0,1 0 0 0 0,29 1 0 0 0,-30-31 0 0 0,61 0 0 0 0,-30 0 0 0 0,-31-31 0 0 0,-30 1 0 0 0,60-30 0 0 0,-30-31 0 0 0,31 0 0 0 0,-31 31 0 0 0,-30-1 0 0 0,0-29 0 0 0,0-1 0 0 0,0 30 0 0 0,0 1 0 0 0,-30 30 0 0 0,30-1 0 0 0,-91 31 0 0 0,61 0 0 0 0,-30 0 0 0 0,60 0-16383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16212 410 16383 0 0,'-30'0'0'0'0,"-61"90"0"0"0,31-29 0 0 0,-91 29 0 0 0,60-29 0 0 0,30-31 0 0 0,-29 61 0 0 0,29-61 0 0 0,31 91 0 0 0,30-60 0 0 0,-30 29 0 0 0,30 1 0 0 0,-30 0 0 0 0,30-31 0 0 0,0 1 0 0 0,0-31 0 0 0,0 0 0 0 0,0-30-16383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15791 1337 16383 0 0,'31'-30'0'0'0,"-1"-61"0"0"0,0 61 0 0 0,31-91 0 0 0,-31 61 0 0 0,0-61 0 0 0,61 0 0 0 0,-31 0 0 0 0,1 30 0 0 0,-31 31 0 0 0,0 29 0 0 0,0 31 0 0 0,-30 61 0 0 0,61-1 0 0 0,-31 31 0 0 0,-30-30 0 0 0,0 29 0 0 0,0-60 0 0 0,30 1 0 0 0,-30 29 0 0 0,31-30 0 0 0,-1-30 0 0 0,0 0 0 0 0,61 0 0 0 0,-31-30 0 0 0,61-30 0 0 0,-60 29 0 0 0,29-29 0 0 0,31 0 0 0 0,-121 60-16383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16844 393 16383 0 0,'0'60'0'0'0,"0"1"0"0"0,0 29 0 0 0,0-29 0 0 0,0 60 0 0 0,-31-61 0 0 0,31 1 0 0 0,-30 29 0 0 0,30-29 0 0 0,-30-1 0 0 0,30-29 0 0 0,-30-31 0 0 0,30 0-16383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16621 896 16383 0 0,'30'-30'0'0'0,"1"-1"0"0"0,59 31 0 0 0,31 0 0 0 0,-60-60 0 0 0,29 60 0 0 0,-59 0 0 0 0,-1-30 0 0 0,0 30 0 0 0,0 0 0 0 0,1-31 0 0 0,-31 31-16383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17248 511 16383 0 0,'0'30'0'0'0,"0"122"0"0"0,0-31 0 0 0,0 60 0 0 0,0-60 0 0 0,0 0 0 0 0,0-30 0 0 0,0-1 0 0 0,0-59 0 0 0,0-1 0 0 0,0-30-16383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10813 9878 16383 0 0,'30'-31'0'0'0,"61"1"0"0"0,-61 30 0 0 0,61-30 0 0 0,-31 30 0 0 0,-29 0 0 0 0,29-30 0 0 0,-30 30 0 0 0,-30 60 0 0 0,0-30 0 0 0,0 1 0 0 0,0 29 0 0 0,31 1 0 0 0,-1-31 0 0 0,-30-30-16383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17722 681 16383 0 0,'-30'0'0'0'0,"-1"0"0"0"0,1 30 0 0 0,-30 0 0 0 0,-1 61 0 0 0,-30-31 0 0 0,31 1 0 0 0,-1-1 0 0 0,61 1 0 0 0,0-31 0 0 0,0 0 0 0 0,31 31 0 0 0,59-31 0 0 0,-59-30 0 0 0,29 30 0 0 0,61 0 0 0 0,-60-30 0 0 0,-31 31 0 0 0,0-31 0 0 0,0 30 0 0 0,-30 0 0 0 0,31-30 0 0 0,-31 0-16383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17773 410 16383 0 0,'60'0'0'0'0,"-30"30"0"0"0,-30 61 0 0 0,61 29 0 0 0,-1-29 0 0 0,-60-30 0 0 0,0 60 0 0 0,30 0 0 0 0,1-31 0 0 0,-1 31 0 0 0,-30-30 0 0 0,0-61 0 0 0,0 31 0 0 0,0-31 0 0 0,0 0 0 0 0,0 0 0 0 0,-61 1 0 0 0,61-1 0 0 0,-120 0 0 0 0,120-30-16383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0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7833 6512 16383 0 0,'90'0'0'0'0,"62"0"0"0"0,-62 0 0 0 0,31 0 0 0 0,91 0 0 0 0,-61 0 0 0 0,121 60 0 0 0,-90-30 0 0 0,-1-30 0 0 0,1 0 0 0 0,-92 0 0 0 0,31 31 0 0 0,-91-31 0 0 0,1 0 0 0 0,-31 30 0 0 0,60-30 0 0 0,-30 0 0 0 0,61 0 0 0 0,-30 0 0 0 0,29 0 0 0 0,-59 0 0 0 0,59 0 0 0 0,1 0 0 0 0,-61 0 0 0 0,31 0 0 0 0,-1 0 0 0 0,31 0 0 0 0,0 0 0 0 0,-1 0 0 0 0,31 0 0 0 0,-60 0 0 0 0,90 0 0 0 0,-30 0 0 0 0,-30 0 0 0 0,-61 0 0 0 0,61 0 0 0 0,-61 0 0 0 0,0 0 0 0 0,61 0 0 0 0,-31 0 0 0 0,31 0 0 0 0,0 0 0 0 0,-61 0 0 0 0,61 0 0 0 0,-61 0 0 0 0,30 0 0 0 0,-29 0 0 0 0,-1 0 0 0 0,30 0 0 0 0,1 0 0 0 0,29 0 0 0 0,-59 0 0 0 0,59 0 0 0 0,1-61 0 0 0,-30 61 0 0 0,29 0 0 0 0,-29 0 0 0 0,-1-30 0 0 0,31 30 0 0 0,0 0 0 0 0,30 0 0 0 0,-61 0 0 0 0,61-30 0 0 0,0 0 0 0 0,-60 30 0 0 0,-31 0 0 0 0,30 0 0 0 0,31 0 0 0 0,-61-31 0 0 0,31 31 0 0 0,-1 0 0 0 0,1 0 0 0 0,90 0 0 0 0,0 0 0 0 0,-30 0 0 0 0,0 0 0 0 0,60 0 0 0 0,-60 0 0 0 0,30 0 0 0 0,-30 0 0 0 0,-30 0 0 0 0,30 0 0 0 0,-30 0 0 0 0,-31 0 0 0 0,1 0 0 0 0,60 0 0 0 0,-91 0 0 0 0,61 0 0 0 0,-1-30 0 0 0,-59 30 0 0 0,90 0 0 0 0,-61-30 0 0 0,1 30 0 0 0,-1 0 0 0 0,61 0 0 0 0,-61 0 0 0 0,1 0 0 0 0,-1 0 0 0 0,1 0 0 0 0,-31 0 0 0 0,31 0 0 0 0,-31 0 0 0 0,30 0 0 0 0,-29 0 0 0 0,29 0 0 0 0,-30 0 0 0 0,61 0 0 0 0,-61 0 0 0 0,61 30 0 0 0,-31-30 0 0 0,-29 0 0 0 0,-1 0 0 0 0,30 0 0 0 0,1 0 0 0 0,30 0 0 0 0,-61 0 0 0 0,30 0 0 0 0,1 0 0 0 0,-1 0 0 0 0,1 0 0 0 0,-1 0 0 0 0,1 0 0 0 0,29 0 0 0 0,-29 0 0 0 0,-1 30 0 0 0,-29-30 0 0 0,-1 0 0 0 0,0 0 0 0 0,0 0 0 0 0,0 0 0 0 0,1 0 0 0 0,-1 0 0 0 0,30 0 0 0 0,1 0 0 0 0,-1 0 0 0 0,31 0 0 0 0,-30 0 0 0 0,-1 0 0 0 0,1 0 0 0 0,-1 0 0 0 0,0 0 0 0 0,1 0 0 0 0,-1 0 0 0 0,-60 0-16383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11016 1680 16383 0 0,'151'0'0'0'0,"31"0"0"0"0,-1 0 0 0 0,-30 0 0 0 0,-30 0 0 0 0,-90 0 0 0 0,-1 0 0 0 0,-30 30 0 0 0,0 0 0 0 0,0 151 0 0 0,-91-60 0 0 0,31 0 0 0 0,-31-60 0 0 0,0 30 0 0 0,1-31 0 0 0,59-60 0 0 0,1 30 0 0 0,30 1 0 0 0,0-62 0 0 0,0-29 0 0 0,0 30 0 0 0,30 30 0 0 0,1-31 0 0 0,29-29 0 0 0,-30 30 0 0 0,0 30 0 0 0,1 0 0 0 0,-1 0 0 0 0,30 30 0 0 0,-29-30 0 0 0,-31 30 0 0 0,30-30 0 0 0,-30 0-16383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11761 1476 16383 0 0,'61'31'0'0'0,"-61"29"0"0"0,0 91 0 0 0,30 31 0 0 0,-30-31 0 0 0,0-60 0 0 0,0 90 0 0 0,0-60 0 0 0,0 0 0 0 0,0-30 0 0 0,0-31 0 0 0,0 31 0 0 0,0-61 0 0 0,0 31 0 0 0,0-122 0 0 0,0 31 0 0 0,30-31 0 0 0,-30 1 0 0 0,30 30 0 0 0,31-31 0 0 0,-61 31 0 0 0,60-31 0 0 0,1 1 0 0 0,-31 30 0 0 0,0 0 0 0 0,1 30 0 0 0,-1 0 0 0 0,-30 0-16383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12740 1663 16383 0 0,'60'0'0'0'0,"-120"0"0"0"0,30 0 0 0 0,-61 0 0 0 0,30 0 0 0 0,31 60 0 0 0,-30-30 0 0 0,29 1 0 0 0,-29 29 0 0 0,30-30 0 0 0,-1 1 0 0 0,1 29 0 0 0,30-30 0 0 0,0 31 0 0 0,0-31 0 0 0,0 0 0 0 0,0 31 0 0 0,30-61 0 0 0,31 30 0 0 0,60-30 0 0 0,-61 0 0 0 0,1 0 0 0 0,60 0 0 0 0,-61 30 0 0 0,31-30 0 0 0,30 30 0 0 0,-91-30 0 0 0,0 0 0 0 0,1 31 0 0 0,-1-31 0 0 0,-30-61 0 0 0,0 61-16383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13057 1273 16383 0 0,'0'121'0'0'0,"0"91"0"0"0,0-1 0 0 0,0 1 0 0 0,0 91 0 0 0,-61-122 0 0 0,61 0 0 0 0,-30 1 0 0 0,0-31 0 0 0,30-30 0 0 0,0 0 0 0 0,-31-91 0 0 0,31 0 0 0 0,0 31 0 0 0,-30-61 0 0 0,0 0 0 0 0,30 0-16383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12320 1409 16383 0 0,'0'30'0'0'0,"0"0"0"0"0,0 31 0 0 0,91-31 0 0 0,30 0 0 0 0,-91-30 0 0 0,30 30 0 0 0,-29-30 0 0 0,-31 31 0 0 0,0 29 0 0 0,0 61 0 0 0,0-61 0 0 0,0 1 0 0 0,0-31 0 0 0,0 0 0 0 0,0-30-16383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13588 1561 16383 0 0,'30'0'0'0'0,"-91"61"0"0"0,1-1 0 0 0,-1 31 0 0 0,1-91 0 0 0,60 30 0 0 0,-30 30 0 0 0,-31-60 0 0 0,61-30 0 0 0,0 0 0 0 0,91 30 0 0 0,-31-30 0 0 0,1 30 0 0 0,-1 0 0 0 0,-29 0 0 0 0,-1 0 0 0 0,30 0 0 0 0,1 0 0 0 0,-31 0 0 0 0,0 0 0 0 0,-30 30 0 0 0,31 0 0 0 0,-31 31 0 0 0,0-31 0 0 0,0 0 0 0 0,0 31 0 0 0,0-61-16383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13065 1866 16383 0 0,'30'0'0'0'0,"91"0"0"0"0,31 0 0 0 0,-1 0 0 0 0,0 0 0 0 0,30 0 0 0 0,-90 0 0 0 0,-30 0 0 0 0,-61 0-16383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10898 10062 16383 0 0,'30'0'0'0'0,"30"60"0"0"0,-60 1 0 0 0,0-61-16383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13579 1951 16383 0 0,'0'30'0'0'0,"0"30"0"0"0,0 1 0 0 0,-60 29 0 0 0,60 1 0 0 0,0-30 0 0 0,-31 60 0 0 0,31-31 0 0 0,0 1 0 0 0,0 0 0 0 0,0-31 0 0 0,0-60-16383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14189 1747 16383 0 0,'0'61'0'0'0,"-30"-31"0"0"0,-1 61 0 0 0,1-31 0 0 0,30-30 0 0 0,0 1 0 0 0,0-1 0 0 0,0 30 0 0 0,0-29 0 0 0,0-1 0 0 0,30-30 0 0 0,1 0 0 0 0,29 0 0 0 0,0-30 0 0 0,-60-1 0 0 0,31-59 0 0 0,29 29 0 0 0,-60 31 0 0 0,0 0 0 0 0,0-1 0 0 0,0-59 0 0 0,0 90-16383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14437 1561 16383 0 0,'30'0'0'0'0,"-30"61"0"0"0,0 29 0 0 0,0 31 0 0 0,0-30 0 0 0,0 30 0 0 0,0 0 0 0 0,0 0 0 0 0,0 30 0 0 0,0-60 0 0 0,0 30 0 0 0,0 30 0 0 0,0-91 0 0 0,0-29 0 0 0,30-1 0 0 0,0-30 0 0 0,1-61 0 0 0,-31 61-16383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15056 1426 16383 0 0,'0'30'0'0'0,"0"0"0"0"0,0 0 0 0 0,-30 61 0 0 0,0 0 0 0 0,30-61 0 0 0,0 30 0 0 0,0-29 0 0 0,0-1 0 0 0,0 0 0 0 0,0 0 0 0 0,60-90 0 0 0,-60-1 0 0 0,30 61 0 0 0,-30-60 0 0 0,30-1 0 0 0,-30 1 0 0 0,0 30 0 0 0,0 0 0 0 0,0-31 0 0 0,0 31 0 0 0,0 30-16383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14928 1612 16383 0 0,'0'121'0'0'0,"0"-30"0"0"0,0 29 0 0 0,0-29 0 0 0,0-30 0 0 0,0-1 0 0 0,0 1 0 0 0,0-61-16383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15292 1730 16383 0 0,'0'31'0'0'0,"0"59"0"0"0,0-29 0 0 0,0 30 0 0 0,0-1 0 0 0,-61-29 0 0 0,1-31 0 0 0,60 0 0 0 0,-61 31 0 0 0,-60-1 0 0 0,31-30 0 0 0,29 1 0 0 0,-60-31 0 0 0,91 0 0 0 0,0 30 0 0 0,60-30 0 0 0,0-30 0 0 0,31-1 0 0 0,60-59 0 0 0,-61 90 0 0 0,31-31 0 0 0,0 1 0 0 0,-31 30 0 0 0,1-30 0 0 0,-1 30 0 0 0,1-61 0 0 0,29 61 0 0 0,-59 0 0 0 0,-31 0-16383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2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15415 2432 16383 0 0,'0'60'0'0'0,"0"1"0"0"0,0-31 0 0 0,0 0 0 0 0,0 1 0 0 0,30-1 0 0 0,1-30 0 0 0,-1 0 0 0 0,30 0 0 0 0,1 0 0 0 0,-31-30 0 0 0,-30-1 0 0 0,0 1 0 0 0,30 0 0 0 0,-30 0 0 0 0,0-1 0 0 0,0-29 0 0 0,0 30 0 0 0,0-31 0 0 0,0-30 0 0 0,0 61 0 0 0,0 0 0 0 0,0 0 0 0 0,-30-31 0 0 0,30 31 0 0 0,-91 30 0 0 0,61 0 0 0 0,-61 0 0 0 0,31 0 0 0 0,-31 0 0 0 0,-90 61 0 0 0,60 90 0 0 0,-30-61 0 0 0,-31 62 0 0 0,61-62 0 0 0,121-90-16383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6.4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2042 5456 16383 0 0,'0'0'-16383'0'0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7.4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8273 4655 16383 0 0,'60'0'0'0'0,"122"0"0"0"0,90 0 0 0 0,30 0 0 0 0,-90 0 0 0 0,90 0 0 0 0,1 0 0 0 0,-1 0 0 0 0,-60 0 0 0 0,61 0 0 0 0,-92 0 0 0 0,1 0 0 0 0,30 0 0 0 0,-91 0 0 0 0,-60 0 0 0 0,30 0 0 0 0,-61 0 0 0 0,-30 0 0 0 0,31 0 0 0 0,-1 0 0 0 0,-29 0 0 0 0,29 0 0 0 0,0 0 0 0 0,-29 0 0 0 0,29 0 0 0 0,61-60 0 0 0,-91 60 0 0 0,61 0 0 0 0,0-31 0 0 0,0 31 0 0 0,29 0 0 0 0,32 0 0 0 0,-31 0 0 0 0,-31 0 0 0 0,1 0 0 0 0,-61 0 0 0 0,31 0 0 0 0,-31 0 0 0 0,61 0 0 0 0,-31-30 0 0 0,-30 30 0 0 0,61 0 0 0 0,0 0 0 0 0,-61 0 0 0 0,91 0 0 0 0,-30 0 0 0 0,-31 0 0 0 0,61 0 0 0 0,0 0 0 0 0,0 0 0 0 0,-60 0 0 0 0,29 0 0 0 0,1 0 0 0 0,-61 0 0 0 0,0 0 0 0 0,31 0 0 0 0,-31 0 0 0 0,0 0 0 0 0,31 0 0 0 0,30 0 0 0 0,30 0 0 0 0,-61 0 0 0 0,91 0 0 0 0,-60 0 0 0 0,60 0 0 0 0,0 0 0 0 0,1 0 0 0 0,-32 0 0 0 0,32 0 0 0 0,-31 0 0 0 0,30 0 0 0 0,-60 0 0 0 0,-1 0 0 0 0,1 0 0 0 0,30 0 0 0 0,-91 0 0 0 0,61 0 0 0 0,-61 0 0 0 0,61 0 0 0 0,0 0 0 0 0,-31 0 0 0 0,61 0 0 0 0,-61 0 0 0 0,31 0 0 0 0,30 0 0 0 0,-30 0 0 0 0,30 0 0 0 0,-61 0 0 0 0,31 0 0 0 0,0 0 0 0 0,-1 0 0 0 0,-59 0 0 0 0,59 0 0 0 0,-29 0 0 0 0,-1 0 0 0 0,31 0 0 0 0,30 0 0 0 0,30 0 0 0 0,-60 0 0 0 0,30 0 0 0 0,-30 0 0 0 0,29 0 0 0 0,-59 0 0 0 0,-1 0 0 0 0,31 0 0 0 0,-61 0 0 0 0,91 0 0 0 0,0 0 0 0 0,-60 0 0 0 0,60 0 0 0 0,0 0 0 0 0,30 0 0 0 0,0 0 0 0 0,0 0 0 0 0,0 0 0 0 0,61 0 0 0 0,-61 0 0 0 0,0 0 0 0 0,-30 0 0 0 0,31 0 0 0 0,-92 0 0 0 0,91 0 0 0 0,-90 0 0 0 0,60 0 0 0 0,30 0 0 0 0,-60 0 0 0 0,60 0 0 0 0,91 0 0 0 0,-91 0 0 0 0,121 0 0 0 0,-91 0 0 0 0,1 0 0 0 0,60 0 0 0 0,0 0 0 0 0,-61 0 0 0 0,-30 0 0 0 0,31 0 0 0 0,-61 0 0 0 0,90 0 0 0 0,-120 0 0 0 0,60 0 0 0 0,0 0 0 0 0,31 0 0 0 0,-31 0 0 0 0,0 0 0 0 0,61 0 0 0 0,-61 0 0 0 0,61 0 0 0 0,-31 0 0 0 0,1 0 0 0 0,-31 0 0 0 0,30 0 0 0 0,1 0 0 0 0,-1 0 0 0 0,31 0 0 0 0,60 0 0 0 0,-30 0 0 0 0,-30 0 0 0 0,90 0 0 0 0,-90 0 0 0 0,-31 0 0 0 0,0 0 0 0 0,-90 0 0 0 0,30 0 0 0 0,30-30 0 0 0,-120 30 0 0 0,29 0 0 0 0,0-30 0 0 0,-29 30 0 0 0,-31 0-16383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7.4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4683 5468 16383 0 0,'61'0'0'0'0,"120"0"0"0"0,61 0 0 0 0,121 0 0 0 0,0 0 0 0 0,-61 0 0 0 0,31 0 0 0 0,90 0 0 0 0,-90 0 0 0 0,29 0 0 0 0,-59 0 0 0 0,-1 0 0 0 0,1 0 0 0 0,-92 0 0 0 0,1 0 0 0 0,90 0 0 0 0,-150 0 0 0 0,89 0 0 0 0,-29 0 0 0 0,90 0 0 0 0,-60 0 0 0 0,121 0 0 0 0,-60 0 0 0 0,-61 0 0 0 0,120 0 0 0 0,-89 0 0 0 0,59 0 0 0 0,-29 0 0 0 0,-1 0 0 0 0,0 0 0 0 0,-30 0 0 0 0,31 0 0 0 0,-61 0 0 0 0,60 0 0 0 0,-90 0 0 0 0,90 0 0 0 0,-90 0 0 0 0,-1 0 0 0 0,92 0 0 0 0,-122 0 0 0 0,91 0 0 0 0,31 0 0 0 0,-92 0 0 0 0,92 0 0 0 0,-61 0 0 0 0,60 0 0 0 0,-60 0 0 0 0,60 0 0 0 0,31 0 0 0 0,-91 0 0 0 0,0 0 0 0 0,60 0 0 0 0,-30 0 0 0 0,31 0 0 0 0,-1 0 0 0 0,-60 0 0 0 0,30 0 0 0 0,-90 0 0 0 0,150-30 0 0 0,-181-1 0 0 0,61 31 0 0 0,0-30 0 0 0,-1-61 0 0 0,1 91 0 0 0,0 0 0 0 0,-31 0 0 0 0,1 0 0 0 0,-1 0 0 0 0,-30 0 0 0 0,31 0 0 0 0,-31 0 0 0 0,-30 0 0 0 0,30 0 0 0 0,-91 0 0 0 0,1 0 0 0 0,-31 0 0 0 0,-30 0-16383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10881 10505 16383 0 0,'30'0'0'0'0,"61"0"0"0"0,-1-60 0 0 0,1 0 0 0 0,-30-1 0 0 0,60-30 0 0 0,-31 31 0 0 0,-60 30 0 0 0,1 30 0 0 0,-31-31 0 0 0,0 31-16383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7.6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4785 2918 16383 0 0,'30'0'0'0'0,"0"0"0"0"0,61 0 0 0 0,-61 0 0 0 0,0 0 0 0 0,31 0 0 0 0,30 0 0 0 0,-61 0 0 0 0,30 0 0 0 0,1 0 0 0 0,-1 0 0 0 0,1 0 0 0 0,29 0 0 0 0,-59 0 0 0 0,-1 0 0 0 0,30 0 0 0 0,1 0 0 0 0,30 0 0 0 0,-61 0 0 0 0,30 0 0 0 0,-29 0 0 0 0,59 0 0 0 0,-29 0 0 0 0,60 0 0 0 0,-31 0 0 0 0,1 0 0 0 0,-30 0 0 0 0,29 0 0 0 0,-59-30 0 0 0,59 30 0 0 0,-29 0 0 0 0,-1-30 0 0 0,1 30 0 0 0,-31 0 0 0 0,30-61 0 0 0,-29 61 0 0 0,29 0 0 0 0,-30 0 0 0 0,31 0 0 0 0,-31 0 0 0 0,31 0 0 0 0,29 0 0 0 0,-60 0 0 0 0,61 0 0 0 0,0 0 0 0 0,0 0 0 0 0,-31 0 0 0 0,1 0 0 0 0,-1 0 0 0 0,1 0 0 0 0,59 0 0 0 0,-89 0 0 0 0,90 0 0 0 0,0 0 0 0 0,-91 0 0 0 0,121 0 0 0 0,-30 0 0 0 0,0 0 0 0 0,0 0 0 0 0,-30 0 0 0 0,-1 0 0 0 0,31 0 0 0 0,30 0 0 0 0,-120 0 0 0 0,120 0 0 0 0,-60 0 0 0 0,30 0 0 0 0,-31 0 0 0 0,-29 0 0 0 0,-1 0 0 0 0,1 0 0 0 0,-31 0 0 0 0,61 0 0 0 0,-31 0 0 0 0,31 0 0 0 0,-31 0 0 0 0,92 0 0 0 0,-92 0 0 0 0,0 0 0 0 0,1 0 0 0 0,-31 0 0 0 0,0 0 0 0 0,1 0 0 0 0,-1 0 0 0 0,0 0 0 0 0,-30 0-16383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7.6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10745 3305 16383 0 0,'30'0'0'0'0,"31"0"0"0"0,151-60 0 0 0,-91-1 0 0 0,60 1 0 0 0,-30 30 0 0 0,-30-31 0 0 0,-30 31 0 0 0,30 0 0 0 0,-61 30 0 0 0,1 30 0 0 0,-31 0 0 0 0,-30 61 0 0 0,60-1 0 0 0,-29-29 0 0 0,-1-1 0 0 0,0 1 0 0 0,-30-31 0 0 0,30 0 0 0 0,1 1 0 0 0,-1-31 0 0 0,61 0 0 0 0,30 0 0 0 0,-91-31 0 0 0,91 1 0 0 0,0-30 0 0 0,0 29 0 0 0,-31 1 0 0 0,1 30 0 0 0,30-30 0 0 0,-60 0 0 0 0,29 30 0 0 0,-60 0 0 0 0,31 0 0 0 0,-31 0 0 0 0,0 0 0 0 0,1 90 0 0 0,59 62 0 0 0,-90-122 0 0 0,31 0 0 0 0,-31 0 0 0 0,30 31 0 0 0,0-61 0 0 0,0 0 0 0 0,61 0 0 0 0,60-61 0 0 0,31-90 0 0 0,90 30 0 0 0,-91 30 0 0 0,91-29 0 0 0,-60 59 0 0 0,-31 31 0 0 0,-60-61 0 0 0,-60 91 0 0 0,-31 0 0 0 0,31 0 0 0 0,-31 0 0 0 0,0 30 0 0 0,0 122 0 0 0,-30-32 0 0 0,61 1 0 0 0,-61 0 0 0 0,30-90 0 0 0,-30 59 0 0 0,0-59 0 0 0,91-31 0 0 0,30-31 0 0 0,90-90 0 0 0,1 31 0 0 0,30-1 0 0 0,30 0 0 0 0,-60-60 0 0 0,-31 121 0 0 0,-30 0 0 0 0,-30-31 0 0 0,-60 61 0 0 0,-61-30 0 0 0,60 30 0 0 0,31 30 0 0 0,-91 0 0 0 0,91 122 0 0 0,-91-122 0 0 0,30 60 0 0 0,0 1 0 0 0,0-61 0 0 0,1-30 0 0 0,59 0 0 0 0,1 0 0 0 0,60-30 0 0 0,61 30 0 0 0,-121 0 0 0 0,181 0 0 0 0,-181-30 0 0 0,-1 30 0 0 0,31-30 0 0 0,-91 30 0 0 0,1-31 0 0 0,-1 1 0 0 0,30 60 0 0 0,-29 91 0 0 0,29 0 0 0 0,1-90 0 0 0,-61 59 0 0 0,30-90 0 0 0,30 0 0 0 0,-29 0 0 0 0,89-30 0 0 0,1 0 0 0 0,0-31 0 0 0,-30 31 0 0 0,60 0 0 0 0,-60 30 0 0 0,30-30 0 0 0,-61 30 0 0 0,-29-31 0 0 0,-1 31 0 0 0,0 0 0 0 0,31 121 0 0 0,-1-30 0 0 0,-60 0 0 0 0,30 30 0 0 0,1-61 0 0 0,29-30 0 0 0,1-30 0 0 0,-1 0 0 0 0,61-60 0 0 0,30-61 0 0 0,-60 121 0 0 0,30-30 0 0 0,60-91 0 0 0,1 60 0 0 0,-92 1 0 0 0,-59 60 0 0 0,-1 0 0 0 0,0 0 0 0 0,0 0 0 0 0,31 30 0 0 0,-61 31 0 0 0,60-1 0 0 0,-29 31 0 0 0,-31-61 0 0 0,30 0 0 0 0,-30 1 0 0 0,60-31 0 0 0,-30-31 0 0 0,61-29 0 0 0,-30 30 0 0 0,120-91 0 0 0,-60 60 0 0 0,91-30 0 0 0,-91 61 0 0 0,0 0 0 0 0,0 0 0 0 0,-31-31 0 0 0,-90 31 0 0 0,31 30 0 0 0,-31 0-16383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7.6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4510 3816 16383 0 0,'-30'0'0'0'0,"60"-91"0"0"0,31 61 0 0 0,60-61 0 0 0,60 61 0 0 0,-30-31 0 0 0,91-60 0 0 0,-91 91 0 0 0,61 0 0 0 0,-31-31 0 0 0,-90 61 0 0 0,-30 0 0 0 0,-1 0 0 0 0,-30 0 0 0 0,-30 61 0 0 0,31-31 0 0 0,-31 0 0 0 0,0 0 0 0 0,30 31 0 0 0,0-61 0 0 0,30 0 0 0 0,31 0 0 0 0,60 0 0 0 0,31 0 0 0 0,-91-30 0 0 0,90 30 0 0 0,-90 0 0 0 0,-1 0 0 0 0,1 0 0 0 0,-61 0 0 0 0,1 0 0 0 0,-31 121 0 0 0,90-31 0 0 0,-90-59 0 0 0,31 29 0 0 0,-31-30 0 0 0,60-30 0 0 0,31 0 0 0 0,120 0 0 0 0,1-90 0 0 0,0 59 0 0 0,-31 1 0 0 0,61 0 0 0 0,-91 30 0 0 0,-90 0 0 0 0,-31 0 0 0 0,30-30 0 0 0,-60 30-16383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7.6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10508 6539 16383 0 0,'30'0'0'0'0,"31"0"0"0"0,60 0 0 0 0,-30 0 0 0 0,-31 0 0 0 0,61 0 0 0 0,-91 0 0 0 0,61 0 0 0 0,-31 0 0 0 0,1 0 0 0 0,-31 0 0 0 0,31 0 0 0 0,-31 0 0 0 0,0 0 0 0 0,61 0 0 0 0,-61 0 0 0 0,31 0 0 0 0,-31 0 0 0 0,60 0 0 0 0,-59 0 0 0 0,-1 0 0 0 0,30 0 0 0 0,1 0 0 0 0,-1 0 0 0 0,1 0 0 0 0,-1 0 0 0 0,31 0 0 0 0,0 0 0 0 0,-61 0 0 0 0,91 0 0 0 0,-91 0 0 0 0,31 0 0 0 0,29 0 0 0 0,-29 0 0 0 0,-31 0 0 0 0,61 0 0 0 0,-61 0 0 0 0,61 0 0 0 0,-31 0 0 0 0,31 0 0 0 0,0 0 0 0 0,-31 0 0 0 0,31 0 0 0 0,-31 0 0 0 0,61 0 0 0 0,30 0 0 0 0,-90 0 0 0 0,90 0 0 0 0,-60 0 0 0 0,30 0 0 0 0,0 0 0 0 0,-31 0 0 0 0,1 0 0 0 0,30 0 0 0 0,-30 0 0 0 0,-31 0 0 0 0,61 0 0 0 0,-30 0 0 0 0,-31 0 0 0 0,61 0 0 0 0,0 0 0 0 0,-90 0 0 0 0,90 0 0 0 0,0 0 0 0 0,-31 0 0 0 0,-29 0 0 0 0,60 0 0 0 0,-31 0 0 0 0,1 0 0 0 0,30 0 0 0 0,-30 0 0 0 0,-61 0 0 0 0,61 0 0 0 0,-61 0 0 0 0,61 0 0 0 0,-31 0 0 0 0,31 0 0 0 0,-31 0 0 0 0,61 0 0 0 0,0 0 0 0 0,-91 0 0 0 0,91 0 0 0 0,-30 0 0 0 0,-61 0 0 0 0,61 0 0 0 0,-61 0 0 0 0,61 0 0 0 0,-30 0 0 0 0,-1 0 0 0 0,0 0 0 0 0,31 0 0 0 0,-30 0 0 0 0,60 0 0 0 0,-31 0 0 0 0,-29 0 0 0 0,60 0 0 0 0,0 0 0 0 0,0 0 0 0 0,-61 0 0 0 0,61 0 0 0 0,0 0 0 0 0,30 0 0 0 0,-60 0 0 0 0,60 0 0 0 0,-60 0 0 0 0,60 0 0 0 0,-30 0 0 0 0,0 0 0 0 0,-30 0 0 0 0,-1 0 0 0 0,31 0 0 0 0,-30 0 0 0 0,60 0 0 0 0,31 0 0 0 0,-92 0 0 0 0,122 0 0 0 0,-121 0 0 0 0,30 0 0 0 0,-61 0 0 0 0,-30 0 0 0 0,-30 0-16383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10:49:47.6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4429 7321 16383 0 0,'0'-30'0'0'0,"0"-1"0"0"0,0 1 0 0 0,30 0 0 0 0,31 30 0 0 0,-1 0 0 0 0,61 0 0 0 0,-30 0 0 0 0,30 0 0 0 0,-61 0 0 0 0,31 0 0 0 0,30 0 0 0 0,-30 0 0 0 0,60 0 0 0 0,-30 0 0 0 0,30 0 0 0 0,0 0 0 0 0,1 0 0 0 0,59 0 0 0 0,-120 0 0 0 0,121 0 0 0 0,-61 0 0 0 0,0 0 0 0 0,0 0 0 0 0,-30 0 0 0 0,0 0 0 0 0,30 0 0 0 0,-60 0 0 0 0,30 0 0 0 0,60 0 0 0 0,-90 0 0 0 0,90 0 0 0 0,-60 0 0 0 0,31 0 0 0 0,-31 0 0 0 0,-31 0 0 0 0,-90 0-16383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09:22:17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9410 5877 16383 0 0,'0'0'-16383'0'0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4048 11163 16383 0 0,'0'-29'0'0'0,"29"29"0"0"0,29 0 0 0 0,-29 0 0 0 0,0 0 0 0 0,58 0 0 0 0,-58 0 0 0 0,0 0 0 0 0,29 0 0 0 0,-29 0 0 0 0,87 0 0 0 0,-29 0 0 0 0,-29 0 0 0 0,58 0 0 0 0,0 0 0 0 0,0 0 0 0 0,-58 0 0 0 0,29 0 0 0 0,-29 0 0 0 0,0 0 0 0 0,0 0 0 0 0,-29 0 0 0 0,29 0 0 0 0,-29 0 0 0 0,29 0 0 0 0,58 0 0 0 0,-87 0 0 0 0,0 0 0 0 0,87 0 0 0 0,0 0 0 0 0,-29 0 0 0 0,0 0 0 0 0,0 29 0 0 0,0-29 0 0 0,-29 0 0 0 0,29 0 0 0 0,-29 0 0 0 0,29 0 0 0 0,0 0 0 0 0,-58 0 0 0 0,58 0 0 0 0,0 0 0 0 0,-29 29 0 0 0,0-29 0 0 0,58 0 0 0 0,-29 58 0 0 0,-29-58 0 0 0,29 0 0 0 0,0 0 0 0 0,-58 0 0 0 0,29 0 0 0 0,-29 0 0 0 0,29 0 0 0 0,-29 0 0 0 0,29 0 0 0 0,29 0 0 0 0,-58 0 0 0 0,58 0 0 0 0,-58 0 0 0 0,58 0 0 0 0,-30 29 0 0 0,59-29 0 0 0,-87 0 0 0 0,58 0 0 0 0,-58 0 0 0 0,29 0 0 0 0,0 0 0 0 0,-29 0 0 0 0,58 0 0 0 0,-29 0 0 0 0,0 0 0 0 0,29 0 0 0 0,-58 0 0 0 0,87 0 0 0 0,-58 0 0 0 0,0 0 0 0 0,0 0 0 0 0,0 0 0 0 0,-29 0 0 0 0,0 0 0 0 0,0 0 0 0 0,29 0 0 0 0,0 0 0 0 0,0 0 0 0 0,-29 0 0 0 0,29 0 0 0 0,-29 0 0 0 0,58 0 0 0 0,-58 0 0 0 0,29 0 0 0 0,-29 0 0 0 0,58 0 0 0 0,-58 0 0 0 0,0 0 0 0 0,58 0 0 0 0,-29 0 0 0 0,-29 0 0 0 0,29 0 0 0 0,-29 0 0 0 0,29 0 0 0 0,0 0 0 0 0,-29 0 0 0 0,0 0 0 0 0,0 0 0 0 0,29 0 0 0 0,0 0 0 0 0,29 0 0 0 0,-87 29 0 0 0,87-29 0 0 0,-29 0 0 0 0,0 0 0 0 0,0 0 0 0 0,-29 0 0 0 0,0 0 0 0 0,29 0 0 0 0,0 0 0 0 0,58 0 0 0 0,-58 0 0 0 0,0 58 0 0 0,0-58 0 0 0,29 29 0 0 0,-58-29 0 0 0,58 0 0 0 0,-29 0 0 0 0,29 0 0 0 0,-58 0 0 0 0,58 0 0 0 0,-58 0 0 0 0,29 0 0 0 0,0 29 0 0 0,0 0 0 0 0,0-29 0 0 0,29 0 0 0 0,-58 0 0 0 0,29 0 0 0 0,-29 0 0 0 0,0 0 0 0 0,58 0 0 0 0,-58 0 0 0 0,29 0 0 0 0,0 0 0 0 0,0 0 0 0 0,-29 0 0 0 0,29 0 0 0 0,0 0 0 0 0,0 0 0 0 0,-29 0 0 0 0,0 0 0 0 0,29 0 0 0 0,0 0 0 0 0,-29 0 0 0 0,29 0 0 0 0,-29 0 0 0 0,0 0 0 0 0,0 0 0 0 0,29 0 0 0 0,-29 0 0 0 0,58 0 0 0 0,-58 0 0 0 0,29 0 0 0 0,-29 0 0 0 0,0 0 0 0 0,0 0 0 0 0,0 0 0 0 0,0 0 0 0 0,0 0 0 0 0,0 0 0 0 0,29 0 0 0 0,-29 0 0 0 0,0 0 0 0 0,0 0 0 0 0,0 0 0 0 0,0 0 0 0 0,0 0 0 0 0,0 0 0 0 0,29 0 0 0 0,0 0 0 0 0,0 0 0 0 0,0 0 0 0 0,0 0 0 0 0,-29 0 0 0 0,0 0 0 0 0,29 0 0 0 0,0-29 0 0 0,0 0 0 0 0,-29 29 0 0 0,0 0 0 0 0,0 0 0 0 0,-1 0 0 0 0,1 0 0 0 0,29 0 0 0 0,-29 0 0 0 0,0 0 0 0 0,0 0 0 0 0,29 0 0 0 0,29 0 0 0 0,-29-29 0 0 0,29 29 0 0 0,-58 0 0 0 0,29 0 0 0 0,-29 0 0 0 0,0 0 0 0 0,29 0 0 0 0,-29 0 0 0 0,29 0 0 0 0,0 0 0 0 0,29 0 0 0 0,-58 0 0 0 0,0 0 0 0 0,29 0 0 0 0,0 0 0 0 0,29 0 0 0 0,-58 0 0 0 0,58 0 0 0 0,-29 0 0 0 0,0 0 0 0 0,0 0 0 0 0,29 0 0 0 0,-58 0 0 0 0,58 0 0 0 0,-58 0 0 0 0,58 0 0 0 0,29 0 0 0 0,-87 0 0 0 0,58 0 0 0 0,-29 0 0 0 0,29 0 0 0 0,-58 0 0 0 0,58 0 0 0 0,-58 0 0 0 0,58 0 0 0 0,-29 0 0 0 0,29 0 0 0 0,0 0 0 0 0,0 0 0 0 0,29 0 0 0 0,-58 0 0 0 0,29 0 0 0 0,0 0 0 0 0,-58 0 0 0 0,87 0 0 0 0,-29 0 0 0 0,-58 0 0 0 0,0 0 0 0 0,29 0 0 0 0,-29 0 0 0 0,58 0 0 0 0,-58 0 0 0 0,58 0 0 0 0,-58 0 0 0 0,87 0 0 0 0,-58 0 0 0 0,29 0 0 0 0,0 0 0 0 0,-29 0 0 0 0,29 0 0 0 0,-29 0 0 0 0,29 0 0 0 0,-58 0 0 0 0,58 0 0 0 0,-29 0 0 0 0,-29 0 0 0 0,29 0 0 0 0,0 0 0 0 0,0 0 0 0 0,29 0 0 0 0,0 0 0 0 0,-58 0 0 0 0,0 0 0 0 0,0 0 0 0 0,0 0 0 0 0,29-29 0 0 0,-58 29-16383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1893 2802 16383 0 0,'0'0'-16383'0'0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18518 9171 16383 0 0,'0'58'0'0'0,"0"-58"-16383"0"0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14970 656 16383 0 0,'0'54'0'0'0,"-27"0"0"0"0,27 0 0 0 0,-28-54 0 0 0,1 55 0 0 0,0-1 0 0 0,0-54 0 0 0,0 54 0 0 0,-27 0 0 0 0,54-26 0 0 0,0-1 0 0 0,-27 54 0 0 0,27-81-16383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11165 10372 16383 0 0,'0'31'0'0'0,"-30"-1"0"0"0,30 0 0 0 0,0 31 0 0 0,0-31 0 0 0,0 0 0 0 0,90 31 0 0 0,-59-61 0 0 0,-1 0 0 0 0,0 0 0 0 0,0 0 0 0 0,1 0 0 0 0,-1 0 0 0 0,-30-31 0 0 0,0 1 0 0 0,0 0 0 0 0,0 0 0 0 0,0-1 0 0 0,0 1 0 0 0,0-30 0 0 0,-30 60 0 0 0,-1-31 0 0 0,1 31 0 0 0,0 0 0 0 0,0 0 0 0 0,-1 0 0 0 0,-29-60 0 0 0,30 60 0 0 0,30-30 0 0 0,0 30-16383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14812 773 16383 0 0,'28'0'0'0'0,"-1"0"0"0"0,0 0 0 0 0,0 27 0 0 0,0-27 0 0 0,27 27 0 0 0,-27-27 0 0 0,1 0 0 0 0,-28 28 0 0 0,27-28 0 0 0,0 27 0 0 0,-27 0 0 0 0,0 0 0 0 0,0 27 0 0 0,0 1 0 0 0,0-1 0 0 0,-54 54 0 0 0,-1-26 0 0 0,-53 26 0 0 0,-1 1 0 0 0,28 27 0 0 0,-1-55 0 0 0,55-54 0 0 0,27 55 0 0 0,-27-55 0 0 0,0-27 0 0 0,0 0 0 0 0,27 0-16383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14678 985 16383 0 0,'28'0'0'0'0,"26"0"0"0"0,-27 0 0 0 0,27 54 0 0 0,-27-27 0 0 0,1 0 0 0 0,-28 1 0 0 0,27-28 0 0 0,0 0 0 0 0,27 0 0 0 0,-27 0 0 0 0,0 27 0 0 0,-27-27-16383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15265 985 16383 0 0,'0'27'0'0'0,"0"54"0"0"0,0 1 0 0 0,-27-55 0 0 0,27 0 0 0 0,-28 0 0 0 0,28 0 0 0 0,-27 28 0 0 0,0-28 0 0 0,27 0 0 0 0,0 27 0 0 0,0 28 0 0 0,-27-82 0 0 0,27 27 0 0 0,-27 0 0 0 0,27-27-16383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15266 1126 16383 0 0,'28'0'0'0'0,"-1"0"0"0"0,0 0 0 0 0,54 0 0 0 0,-54 0 0 0 0,1 0 0 0 0,-28 27 0 0 0,0 0 0 0 0,0 0 0 0 0,0 0 0 0 0,0 55 0 0 0,-55-28 0 0 0,28-27 0 0 0,27 28 0 0 0,-27-1 0 0 0,27-27 0 0 0,-27 27 0 0 0,-27 1 0 0 0,54-28 0 0 0,0 0 0 0 0,-28 0 0 0 0,28-27-16383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15266 1318 16383 0 0,'0'-27'0'0'0,"28"27"0"0"0,-1 0 0 0 0,27 0 0 0 0,-27 0 0 0 0,0 0 0 0 0,0 0 0 0 0,1 0 0 0 0,-1 0 0 0 0,-27 0-16383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16236 726 16383 0 0,'0'54'0'0'0,"-27"1"0"0"0,0-28 0 0 0,-27 54 0 0 0,-1 1 0 0 0,28-55 0 0 0,27 0 0 0 0,0 27 0 0 0,-27-27 0 0 0,27-27-16383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16113 961 16383 0 0,'27'0'0'0'0,"28"0"0"0"0,-55 27 0 0 0,54 55 0 0 0,-54-28 0 0 0,27-54 0 0 0,-27 54 0 0 0,27-26 0 0 0,-27-28-16383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16493 420 16383 0 0,'0'55'0'0'0,"0"-28"0"0"0,0 81 0 0 0,0 28 0 0 0,0-82 0 0 0,0 55 0 0 0,0 27 0 0 0,0-55 0 0 0,0-27 0 0 0,0 55 0 0 0,0-55 0 0 0,0 0 0 0 0,0-27 0 0 0,0 1 0 0 0,-27-1 0 0 0,27-27-16383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16466 1063 16383 0 0,'0'-28'0'0'0,"54"28"0"0"0,-27 0 0 0 0,0 0 0 0 0,28 0 0 0 0,-1 0 0 0 0,0 0 0 0 0,-27 0 0 0 0,1 0 0 0 0,-1-27 0 0 0,0 27 0 0 0,-27 0-16383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17294 592 16383 0 0,'-27'0'0'0'0,"-27"0"0"0"0,27 0 0 0 0,0 0 0 0 0,-27 0 0 0 0,54 27 0 0 0,-28-27 0 0 0,28 28 0 0 0,0-1 0 0 0,0 0 0 0 0,0 27 0 0 0,0-27 0 0 0,0 0 0 0 0,0 0 0 0 0,28-27 0 0 0,26 0 0 0 0,0 0 0 0 0,-27 0 0 0 0,0-54 0 0 0,0 54 0 0 0,-27-27 0 0 0,0 0 0 0 0,28 0 0 0 0,-28 0 0 0 0,0 0 0 0 0,0-1 0 0 0,0-26 0 0 0,-28 27 0 0 0,28 27-16383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11795 10176 16383 0 0,'91'0'0'0'0,"60"0"0"0"0,-60 0 0 0 0,30 0 0 0 0,-61 0 0 0 0,31 0 0 0 0,-61 0 0 0 0,0-30 0 0 0,-30 30-16383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17171 914 16383 0 0,'0'55'0'0'0,"0"-1"0"0"0,0 0 0 0 0,0-27 0 0 0,0 55 0 0 0,0-55 0 0 0,0 0 0 0 0,0 0 0 0 0,0 0 0 0 0,0-27-16383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17266 985 16383 0 0,'0'81'0'0'0,"0"-54"0"0"0,0 1 0 0 0,0-28-16383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16842 1417 16383 0 0,'0'-27'0'0'0,"0"0"0"0"0,27 27 0 0 0,55 0 0 0 0,26 0 0 0 0,-53 0 0 0 0,53 0 0 0 0,-26-54 0 0 0,26 54 0 0 0,-54-27 0 0 0,28-1 0 0 0,-55 1 0 0 0,27-27 0 0 0,-54 54-16383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1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17437 1345 16383 0 0,'-54'0'0'0'0,"54"27"0"0"0,0 27 0 0 0,0-27 0 0 0,0 1 0 0 0,0-1 0 0 0,0 0 0 0 0,27 0 0 0 0,28-27 0 0 0,-28 0 0 0 0,0 0 0 0 0,27 0 0 0 0,-27 0 0 0 0,0-27 0 0 0,0 0 0 0 0,1 27 0 0 0,-28-27 0 0 0,0-1 0 0 0,0 1 0 0 0,0-27 0 0 0,0 27 0 0 0,0 0 0 0 0,0 0 0 0 0,-55 27 0 0 0,28 0 0 0 0,0 0 0 0 0,-27 0 0 0 0,27 0 0 0 0,27 0-16383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21867 11635 16383 0 0,'29'-29'0'0'0,"58"29"0"0"0,-58 0 0 0 0,58 0 0 0 0,-58 0 0 0 0,58 0 0 0 0,-29 0 0 0 0,29-29 0 0 0,0 29 0 0 0,-29 0 0 0 0,86-29 0 0 0,-28 29 0 0 0,-58-29 0 0 0,29 29 0 0 0,0 0 0 0 0,0-58 0 0 0,0 58 0 0 0,58 0 0 0 0,-29 0 0 0 0,0 0 0 0 0,29 0 0 0 0,0 0 0 0 0,0 0 0 0 0,0 0 0 0 0,-58 0 0 0 0,29 0 0 0 0,-29 0 0 0 0,29 0 0 0 0,-29 0 0 0 0,-29 0 0 0 0,29 0 0 0 0,0 0 0 0 0,-29 0 0 0 0,0 0 0 0 0,58 0 0 0 0,-87 0 0 0 0,87 0 0 0 0,-87 0 0 0 0,29 0 0 0 0,0 0 0 0 0,0 0 0 0 0,-29 0 0 0 0,58 0 0 0 0,-29 0 0 0 0,0 0 0 0 0,-29 0 0 0 0,58 0 0 0 0,-58 0 0 0 0,0 0 0 0 0,0 0 0 0 0,0 0 0 0 0,-29 0-16383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4683 11865 16383 0 0,'58'0'0'0'0,"29"0"0"0"0,-29 0 0 0 0,58 0 0 0 0,-58 0 0 0 0,29 0 0 0 0,29 0 0 0 0,-29 0 0 0 0,29 0 0 0 0,-29 0 0 0 0,29 0 0 0 0,29 0 0 0 0,0 0 0 0 0,-29 0 0 0 0,0 0 0 0 0,-29 0 0 0 0,29 0 0 0 0,-58 0 0 0 0,0 0 0 0 0,0 0 0 0 0,29 0 0 0 0,-58 0 0 0 0,58 0 0 0 0,29 0 0 0 0,-87 0 0 0 0,58 0 0 0 0,-29 0 0 0 0,0 0 0 0 0,0 0 0 0 0,29 0 0 0 0,-58 0 0 0 0,58 0 0 0 0,-29 0 0 0 0,29 0 0 0 0,29 0 0 0 0,-87 0 0 0 0,58 0 0 0 0,-58 0 0 0 0,0 0 0 0 0,0 0 0 0 0,0 0 0 0 0,0 0 0 0 0,0 0 0 0 0,29 0 0 0 0,-29 0 0 0 0,58 0 0 0 0,-58 0 0 0 0,29 0 0 0 0,29 0 0 0 0,-29 0 0 0 0,0 0 0 0 0,58 0 0 0 0,-87 0 0 0 0,87 0 0 0 0,-30 0 0 0 0,-28 0 0 0 0,29 0 0 0 0,-29 0 0 0 0,29 0 0 0 0,0 0 0 0 0,0 0 0 0 0,-29 0 0 0 0,-29 0 0 0 0,58 0 0 0 0,-58 0 0 0 0,0 0 0 0 0,0 0 0 0 0,29 0 0 0 0,29 0 0 0 0,-58 0 0 0 0,29 0 0 0 0,-29 0 0 0 0,29 0 0 0 0,-29 0 0 0 0,29 0 0 0 0,-29 0 0 0 0,29 0 0 0 0,0 0 0 0 0,0 0 0 0 0,-29 0 0 0 0,58 0 0 0 0,-29 0 0 0 0,-29 0 0 0 0,29 0 0 0 0,29 0 0 0 0,-58 0 0 0 0,58 0 0 0 0,-29 0 0 0 0,-29 0 0 0 0,58 0 0 0 0,0 0 0 0 0,-29 0 0 0 0,58 0 0 0 0,-29 0 0 0 0,-58 0 0 0 0,58 0 0 0 0,-58 0 0 0 0,58 0 0 0 0,-58 0 0 0 0,0 0 0 0 0,29 0 0 0 0,-29 0 0 0 0,0 0 0 0 0,29 0 0 0 0,-29 0 0 0 0,58 0 0 0 0,-29 0 0 0 0,0 0 0 0 0,0 0 0 0 0,29 0 0 0 0,-58 0 0 0 0,29 0 0 0 0,0 0 0 0 0,0 0 0 0 0,-29 0 0 0 0,29 0 0 0 0,0 0 0 0 0,0 0 0 0 0,0 0 0 0 0,-29 0 0 0 0,0 0 0 0 0,29 0 0 0 0,0 0 0 0 0,-29 0 0 0 0,0 0 0 0 0,58 0 0 0 0,-58 0 0 0 0,0 0 0 0 0,0 0 0 0 0,0 0 0 0 0,0 0 0 0 0,0 0 0 0 0,58 0 0 0 0,-58 0 0 0 0,29 0 0 0 0,0 0 0 0 0,0 0 0 0 0,-29 0 0 0 0,0 0 0 0 0,29 0 0 0 0,0 0 0 0 0,0 0 0 0 0,-29 0 0 0 0,58 0 0 0 0,-58 0 0 0 0,116 0 0 0 0,-29 0 0 0 0,-58 0 0 0 0,29 0 0 0 0,29 0 0 0 0,0 0 0 0 0,-58 0 0 0 0,29 0 0 0 0,29 0 0 0 0,-29 0 0 0 0,-29 0 0 0 0,58 0 0 0 0,-58 0 0 0 0,29 0 0 0 0,-29 0 0 0 0,29 0 0 0 0,-58 0 0 0 0,57 0 0 0 0,-28 0 0 0 0,-29 0 0 0 0,29 0 0 0 0,-29 0 0 0 0,29 0 0 0 0,-29 0 0 0 0,58 0 0 0 0,-58 0 0 0 0,29 0 0 0 0,0 0 0 0 0,0 0 0 0 0,-29 0 0 0 0,0 0 0 0 0,29 0 0 0 0,-58 0-16383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7627 12684 16383 0 0,'0'29'0'0'0,"29"-29"0"0"0,29 0 0 0 0,-29 0 0 0 0,58 0 0 0 0,-58 0 0 0 0,29 29 0 0 0,-29-29 0 0 0,0 0 0 0 0,0 0 0 0 0,29 0 0 0 0,0 0 0 0 0,58 0 0 0 0,-58 0 0 0 0,29 0 0 0 0,29 0 0 0 0,-29 29 0 0 0,-29-29 0 0 0,29 0 0 0 0,29 0 0 0 0,-58 0 0 0 0,58 0 0 0 0,0 0 0 0 0,-58 0 0 0 0,58 58 0 0 0,0-29 0 0 0,0-29 0 0 0,-58 0 0 0 0,29 0 0 0 0,0 29 0 0 0,0-29 0 0 0,58 0 0 0 0,-58 0 0 0 0,87 29 0 0 0,-87-29 0 0 0,116 0 0 0 0,-58 0 0 0 0,58 0 0 0 0,-58 58 0 0 0,0-58 0 0 0,29 29 0 0 0,-58-29 0 0 0,-29 0 0 0 0,-29 0 0 0 0,29 0 0 0 0,-58 0 0 0 0,58 0 0 0 0,-58 0 0 0 0,58 0 0 0 0,0 0 0 0 0,-29 0 0 0 0,29 0 0 0 0,-1 0 0 0 0,-28 0 0 0 0,58 0 0 0 0,-29 0 0 0 0,29 0 0 0 0,-58 0 0 0 0,0 0 0 0 0,58 0 0 0 0,-87 0 0 0 0,58 0 0 0 0,-58 0 0 0 0,58 0 0 0 0,-29 29 0 0 0,0-29 0 0 0,-29 0 0 0 0,58 0 0 0 0,-29 0 0 0 0,29 0 0 0 0,-58 0 0 0 0,58 0 0 0 0,-29 0 0 0 0,-29 0 0 0 0,0 0 0 0 0,0 0 0 0 0,29 0 0 0 0,0 0 0 0 0,0 0 0 0 0,-29 0 0 0 0,0 0 0 0 0,58 0 0 0 0,-58 0 0 0 0,29 0 0 0 0,-29 0 0 0 0,0 0 0 0 0,0 0 0 0 0,0 0 0 0 0,0 0 0 0 0,29 0 0 0 0,-29 0 0 0 0,0 0 0 0 0,29 0 0 0 0,-29 0 0 0 0,0 0 0 0 0,0 0 0 0 0,0 0 0 0 0,0 0 0 0 0,29 0 0 0 0,-29 0 0 0 0,58 0 0 0 0,-58 0 0 0 0,0 0 0 0 0,29 0 0 0 0,-29 0 0 0 0,29-29 0 0 0,-29 29 0 0 0,0 0 0 0 0,58-29 0 0 0,-58 29 0 0 0,29 0 0 0 0,-29 0 0 0 0,29 0 0 0 0,-29 0 0 0 0,0 0 0 0 0,0-29 0 0 0,29 29 0 0 0,-29 0 0 0 0,0 0 0 0 0,58-58 0 0 0,-58 58 0 0 0,29 0 0 0 0,-29-29 0 0 0,0 29 0 0 0,58 0 0 0 0,-29 0 0 0 0,0 0 0 0 0,0-29 0 0 0,0 29 0 0 0,-29 0 0 0 0,29-29 0 0 0,0 29 0 0 0,-29 0 0 0 0,58 0 0 0 0,-29 0 0 0 0,-29-29 0 0 0,0 29 0 0 0,0 0 0 0 0,87-29 0 0 0,-58 29 0 0 0,-29 0 0 0 0,58-29 0 0 0,-58 29 0 0 0,0 0 0 0 0,0 0 0 0 0,29-29 0 0 0,-29 29 0 0 0,0 0 0 0 0,0 0 0 0 0,29-29 0 0 0,-29 29 0 0 0,0 0 0 0 0,29-29 0 0 0,-29 29 0 0 0,0 0 0 0 0,0 0 0 0 0,29-29 0 0 0,-58 29-16383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13304 7556 16383 0 0,'29'-29'0'0'0,"0"29"0"0"0,0 0 0 0 0,58-29 0 0 0,29 0 0 0 0,-58 29 0 0 0,87 0 0 0 0,-58-58 0 0 0,29 58 0 0 0,0-29 0 0 0,-87 29 0 0 0,29 0 0 0 0,-29 29 0 0 0,-29 58 0 0 0,29 0 0 0 0,-29-58 0 0 0,0 0 0 0 0,0-29-16383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13920 7555 16383 0 0,'-29'29'0'0'0,"29"29"0"0"0,0-29 0 0 0,0 29 0 0 0,0-29 0 0 0,0 0 0 0 0,0 29 0 0 0,0-29 0 0 0,0 0 0 0 0,-29-29 0 0 0,29 29 0 0 0,0 0 0 0 0,-29 0 0 0 0,-58-29 0 0 0,87 0-16383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13400 7999 16383 0 0,'29'0'0'0'0,"87"-29"0"0"0,-29 29 0 0 0,0-29 0 0 0,29 0 0 0 0,-58-29 0 0 0,0 58 0 0 0,-29 0 0 0 0,0-29 0 0 0,0 29 0 0 0,0-29 0 0 0,0 0 0 0 0,0 29 0 0 0,-29 0-16383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6847 13944 16383 0 0,'27'0'0'0'0,"28"0"0"0"0,-1 0 0 0 0,-27 27 0 0 0,27 0 0 0 0,-26-27 0 0 0,53 0 0 0 0,-81 27 0 0 0,0-27-16383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12134 9909 16383 0 0,'30'30'0'0'0,"31"31"0"0"0,-1-1 0 0 0,31 1 0 0 0,30-61 0 0 0,30 30 0 0 0,-60 0 0 0 0,30-30 0 0 0,-61 31 0 0 0,-30-1 0 0 0,0 0 0 0 0,-30 0 0 0 0,0 31 0 0 0,-90 60 0 0 0,-61 30 0 0 0,60-60 0 0 0,-30 30 0 0 0,30-61 0 0 0,31 1 0 0 0,60-92 0 0 0,0 31-16383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13708 7998 16383 0 0,'0'29'0'0'0,"0"0"0"0"0,0 0 0 0 0,0 0 0 0 0,0 29 0 0 0,29 0 0 0 0,0 0 0 0 0,0-29 0 0 0,0 0 0 0 0,0-29 0 0 0,0 0 0 0 0,29 0 0 0 0,-29 0 0 0 0,0 0 0 0 0,58 0 0 0 0,-87-29 0 0 0,0 0 0 0 0,0 0 0 0 0,29-58 0 0 0,-29 58 0 0 0,0 0 0 0 0,0 0 0 0 0,0 0 0 0 0,-29 29 0 0 0,-29 0 0 0 0,58 0-16383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14093 7749 16383 0 0,'0'-58'0'0'0,"0"29"0"0"0,29-29 0 0 0,29 0 0 0 0,0 29 0 0 0,0 29 0 0 0,29 0 0 0 0,-58 0 0 0 0,0 0 0 0 0,-29 29 0 0 0,0 58 0 0 0,0-58 0 0 0,0 87 0 0 0,0-58 0 0 0,0-29 0 0 0,0 0 0 0 0,0-29-16383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14535 7363 16383 0 0,'0'29'0'0'0,"0"29"0"0"0,0 0 0 0 0,0 0 0 0 0,0 0 0 0 0,0-29 0 0 0,0 0 0 0 0,0 0 0 0 0,29-29 0 0 0,29 0 0 0 0,0-29 0 0 0,-29 29 0 0 0,0 0 0 0 0,0 0 0 0 0,-29 0-16383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14478 7863 16383 0 0,'0'58'0'0'0,"0"0"0"0"0,0 29 0 0 0,0-58 0 0 0,0 29 0 0 0,29-58 0 0 0,0 0 0 0 0,29 0 0 0 0,-30 0 0 0 0,59 0 0 0 0,-29 0 0 0 0,0 0 0 0 0,-29 0 0 0 0,0 0 0 0 0,-29 0-16383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15151 7555 16383 0 0,'29'0'0'0'0,"0"0"0"0"0,29 0 0 0 0,58 0 0 0 0,0 29 0 0 0,0-29 0 0 0,29 0 0 0 0,-58 0 0 0 0,-29 0 0 0 0,0 0 0 0 0,-58 0-16383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15671 7324 16383 0 0,'29'0'0'0'0,"87"29"0"0"0,-58 29 0 0 0,0-58 0 0 0,-29 29 0 0 0,-1 0 0 0 0,30 29 0 0 0,-29-58 0 0 0,-29 58 0 0 0,0-29 0 0 0,0 0 0 0 0,0 58 0 0 0,0 0 0 0 0,0-29 0 0 0,0 0 0 0 0,-29-29 0 0 0,-29 58 0 0 0,58-58 0 0 0,-28 0 0 0 0,-1 29 0 0 0,0 0 0 0 0,-29 0 0 0 0,116-145 0 0 0,-58 87-16383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6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17432 7343 16383 0 0,'-29'58'0'0'0,"0"-58"0"0"0,0 29 0 0 0,0 29 0 0 0,0-29 0 0 0,0 0 0 0 0,0 58 0 0 0,29-58 0 0 0,0 0 0 0 0,0 29 0 0 0,0-29 0 0 0,0 0 0 0 0,0 29 0 0 0,58 0 0 0 0,0 0 0 0 0,-29-58 0 0 0,58 0 0 0 0,-29 29 0 0 0,29-29 0 0 0,-58 0 0 0 0,0 0 0 0 0,-29-29 0 0 0,29-29 0 0 0,-29 29 0 0 0,0-29 0 0 0,29-29 0 0 0,-29 0 0 0 0,0 58 0 0 0,0 0 0 0 0,0 0 0 0 0,0 0 0 0 0,0 0 0 0 0,-29 0 0 0 0,-29 29 0 0 0,29-29 0 0 0,0-29 0 0 0,0 58 0 0 0,29 0-16383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6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18780 7218 16383 0 0,'0'-29'0'0'0,"-116"58"0"0"0,116 0 0 0 0,-29-29 0 0 0,0 29 0 0 0,-29 58 0 0 0,29-87 0 0 0,-58 116 0 0 0,87-87 0 0 0,-29 29 0 0 0,0 58 0 0 0,0-58 0 0 0,29 0 0 0 0,0-29 0 0 0,0 0 0 0 0,0 29 0 0 0,0-29 0 0 0,0 0 0 0 0,0 29 0 0 0,0-29 0 0 0,87 29 0 0 0,-58 0 0 0 0,29-58 0 0 0,-29 0 0 0 0,29-29 0 0 0,-58 29-16383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6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18923 7170 16383 0 0,'29'58'0'0'0,"-29"0"0"0"0,29 87 0 0 0,29-58 0 0 0,-58 29 0 0 0,28 0 0 0 0,59 58 0 0 0,-58-116 0 0 0,-29 0 0 0 0,29-29 0 0 0,-29 0 0 0 0,29 0 0 0 0,0-29 0 0 0,0 0 0 0 0,29 0 0 0 0,0 0 0 0 0,-29-87 0 0 0,29 58 0 0 0,0-87 0 0 0,-58 0 0 0 0,116-29 0 0 0,-116 116 0 0 0,29-58 0 0 0,-29 58 0 0 0,0 0 0 0 0,29-29 0 0 0,0 58 0 0 0,-29-29 0 0 0,29-29 0 0 0,-29 58-16383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6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19750 7112 16383 0 0,'29'0'0'0'0,"-29"29"0"0"0,0 116 0 0 0,0-29 0 0 0,0-58 0 0 0,0 58 0 0 0,29-29 0 0 0,-29 0 0 0 0,0-29 0 0 0,29 0 0 0 0,-29 0 0 0 0,0-29 0 0 0,29 29 0 0 0,-29-29 0 0 0,0-29-16383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13487 10028 16383 0 0,'0'60'0'0'0,"-30"61"0"0"0,30-30 0 0 0,-30 30 0 0 0,0-30 0 0 0,-1 60 0 0 0,31-91 0 0 0,-30 31 0 0 0,30-61 0 0 0,0 0 0 0 0,0 1 0 0 0,0-1 0 0 0,0 0 0 0 0,0-30-16383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6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19673 7478 16383 0 0,'0'-29'0'0'0,"29"29"0"0"0,0 0 0 0 0,0 0 0 0 0,29 0 0 0 0,-29 0 0 0 0,0 0 0 0 0,58 0 0 0 0,0 0 0 0 0,-58-29 0 0 0,29 29 0 0 0,-29 0 0 0 0,-29 0-16383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6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20260 7151 16383 0 0,'29'0'0'0'0,"58"0"0"0"0,-29 0 0 0 0,-29 0 0 0 0,-58 0 0 0 0,-29 0 0 0 0,29 0 0 0 0,0 0 0 0 0,0 29 0 0 0,-29 29 0 0 0,58-29 0 0 0,0 29 0 0 0,0 29 0 0 0,0-29 0 0 0,0 0 0 0 0,0 0 0 0 0,0 0 0 0 0,0 58 0 0 0,0-87 0 0 0,0 29 0 0 0,0 0 0 0 0,0-29 0 0 0,0 0 0 0 0,0 0 0 0 0,29 0 0 0 0,-29 0 0 0 0,29 0 0 0 0,0-29 0 0 0,29 0 0 0 0,0 0 0 0 0,-29 0 0 0 0,29 0 0 0 0,0 0 0 0 0,-58 0-16383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6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20308 7536 16383 0 0,'-58'0'0'0'0,"116"0"0"0"0,-29 0 0 0 0,58 0 0 0 0,0 0 0 0 0,-58 0 0 0 0,29 0 0 0 0,0 0 0 0 0,-29 0 0 0 0,0-58 0 0 0,-29 58-16383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20654 7238 16383 0 0,'29'-29'0'0'0,"29"29"0"0"0,-29 0 0 0 0,58 0 0 0 0,-29 58 0 0 0,0-29 0 0 0,0 29 0 0 0,0 0 0 0 0,-58 29 0 0 0,0 29 0 0 0,0-58 0 0 0,0 87 0 0 0,0-29 0 0 0,0-29 0 0 0,0-58 0 0 0,0 58 0 0 0,0 0 0 0 0,-29-29 0 0 0,29 0 0 0 0,-87 86 0 0 0,29-57 0 0 0,-29 0 0 0 0,87-58 0 0 0,-29 0 0 0 0,0 0 0 0 0,0-29 0 0 0,29 0-16383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6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4933 12135 16383 0 0,'29'0'0'0'0,"0"0"0"0"0,0 0 0 0 0,29 0 0 0 0,0 0 0 0 0,-29 0 0 0 0,29 29 0 0 0,0 0 0 0 0,-29-29 0 0 0,58 0 0 0 0,-29 0 0 0 0,58 0 0 0 0,-58 0 0 0 0,29 29 0 0 0,0-29 0 0 0,0 29 0 0 0,0-29 0 0 0,29 0 0 0 0,29 0 0 0 0,0 0 0 0 0,0 0 0 0 0,-29 0 0 0 0,0 0 0 0 0,-87 0 0 0 0,0 0 0 0 0,29 0 0 0 0,0 0 0 0 0,0 0 0 0 0,-29 0 0 0 0,87 0 0 0 0,-87 0 0 0 0,87 0 0 0 0,29 0 0 0 0,-29 0 0 0 0,0 0 0 0 0,-58 0 0 0 0,0 0 0 0 0,29 0 0 0 0,-29 0 0 0 0,0 0 0 0 0,-29 0 0 0 0,29 0 0 0 0,-29 0 0 0 0,29 0 0 0 0,58 0 0 0 0,-58 0 0 0 0,0 0 0 0 0,0 0 0 0 0,0 0 0 0 0,-29 0 0 0 0,0 0 0 0 0,29 0 0 0 0,-29 0 0 0 0,0 0 0 0 0,0 0 0 0 0,0 0 0 0 0,0 0 0 0 0,29 0 0 0 0,-29 0 0 0 0,0 0 0 0 0,29 0 0 0 0,-29 0 0 0 0,29 0 0 0 0,-29 0 0 0 0,0 0 0 0 0,0 0 0 0 0,29 0 0 0 0,-29 0 0 0 0,29 0 0 0 0,-29 0 0 0 0,0 0 0 0 0,29 0 0 0 0,0 0 0 0 0,29 0 0 0 0,-58 0 0 0 0,29 0 0 0 0,-29 0 0 0 0,87 0 0 0 0,-87 0 0 0 0,29 0 0 0 0,-1-29 0 0 0,30 29 0 0 0,-58 0 0 0 0,58 0 0 0 0,0 0 0 0 0,-29 0 0 0 0,0 0 0 0 0,29 0 0 0 0,0 0 0 0 0,-29 0 0 0 0,29 0 0 0 0,-29 0 0 0 0,29 0 0 0 0,-29 0 0 0 0,0 0 0 0 0,0 0 0 0 0,0 0 0 0 0,0 0 0 0 0,29 0 0 0 0,0 0 0 0 0,-29 0 0 0 0,29 0 0 0 0,-58 0 0 0 0,58 0 0 0 0,-29 0 0 0 0,-29-29 0 0 0,29 29 0 0 0,-29 0 0 0 0,29 0 0 0 0,0 0 0 0 0,-29-29 0 0 0,0 29 0 0 0,29 0 0 0 0,29 0 0 0 0,-58 0 0 0 0,58 0 0 0 0,-29 0 0 0 0,29 0 0 0 0,0 0 0 0 0,0 0 0 0 0,-29 0 0 0 0,0 0 0 0 0,0 0 0 0 0,-29 0 0 0 0,0 0 0 0 0,0 0 0 0 0,29 0 0 0 0,-29 0 0 0 0,0 0 0 0 0,0 0 0 0 0,0 0 0 0 0,0 0 0 0 0,29 0 0 0 0,-29 0 0 0 0,0-29 0 0 0,0 29 0 0 0,0 0 0 0 0,0 0 0 0 0,0 0 0 0 0,0 0 0 0 0,0 0 0 0 0,29 0 0 0 0,-29 0 0 0 0,0 0 0 0 0,0 0 0 0 0,0 0 0 0 0,0 0 0 0 0,29 0 0 0 0,0 0 0 0 0,0 0 0 0 0,-29 0 0 0 0,0 0 0 0 0,29 0 0 0 0,-29 0 0 0 0,58 0 0 0 0,-58 0 0 0 0,58 0 0 0 0,-58 0 0 0 0,0 0 0 0 0,29 0 0 0 0,-29 0 0 0 0,0 0 0 0 0,29 0 0 0 0,0 0 0 0 0,29 0 0 0 0,0 0 0 0 0,-29 0 0 0 0,29 0 0 0 0,-58 0 0 0 0,87 0 0 0 0,-87 0 0 0 0,58 0 0 0 0,-58 0 0 0 0,29 0 0 0 0,-29 0 0 0 0,0 0 0 0 0,29 0 0 0 0,-29 0 0 0 0,0 0 0 0 0,29 0 0 0 0,-29 0 0 0 0,0 0 0 0 0,0 0 0 0 0,0 0 0 0 0,0 0 0 0 0,29 0 0 0 0,0 0 0 0 0,0 0 0 0 0,-29 0 0 0 0,0 0 0 0 0,29 0 0 0 0,-29 0 0 0 0,0 0 0 0 0,29 0 0 0 0,-29 0 0 0 0,29 0 0 0 0,-29 0 0 0 0,0 0 0 0 0,58 0 0 0 0,0 0 0 0 0,-58 0 0 0 0,0 0 0 0 0,0 0 0 0 0,0 0 0 0 0,0 0 0 0 0,29 0 0 0 0,-29 0 0 0 0,0 0 0 0 0,57 0 0 0 0,-57 0 0 0 0,58 0 0 0 0,-29 0 0 0 0,0 0 0 0 0,-29 0 0 0 0,58 0 0 0 0,-58 0 0 0 0,29 0 0 0 0,-29 0 0 0 0,0 0 0 0 0,0 0 0 0 0,29 0 0 0 0,-29 0 0 0 0,0 0 0 0 0,0 0 0 0 0,0 0 0 0 0,0 0 0 0 0,29 0 0 0 0,-29 0 0 0 0,0 0 0 0 0,0 0 0 0 0,0 0 0 0 0,0 0 0 0 0,-29 0-16383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6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9763 6912 16383 0 0,'0'-30'0'0'0,"0"1"0"0"0,30 29 0 0 0,28 0 0 0 0,-28-30 0 0 0,-30 1 0 0 0,29 29 0 0 0,30 0 0 0 0,-30 0 0 0 0,1 0 0 0 0,29 0 0 0 0,-30 0 0 0 0,0 0 0 0 0,1 0 0 0 0,-1 0 0 0 0,0 0 0 0 0,30 0 0 0 0,-29 0 0 0 0,-1 0 0 0 0,0 0 0 0 0,1 0 0 0 0,-1 0 0 0 0,1 0 0 0 0,-1 0 0 0 0,0 29 0 0 0,1-29 0 0 0,29 0 0 0 0,-30 0 0 0 0,0 30 0 0 0,1-30 0 0 0,-1 0 0 0 0,1 0 0 0 0,-1 0 0 0 0,0 0 0 0 0,30 0 0 0 0,0 0 0 0 0,-30 0 0 0 0,1 0 0 0 0,29 0 0 0 0,-30 0 0 0 0,0 0 0 0 0,30 0 0 0 0,-29 0 0 0 0,28 0 0 0 0,-28 0 0 0 0,-1 0 0 0 0,30 0 0 0 0,-30 0 0 0 0,1 0 0 0 0,-1 0 0 0 0,1 0 0 0 0,-1 0 0 0 0,30 0 0 0 0,-30 0 0 0 0,59 0 0 0 0,-58 0 0 0 0,-1 0 0 0 0,1 0 0 0 0,-30 0-16383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15361 6959 16383 0 0,'0'0'-16383'0'0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17095 5283 16383 0 0,'-29'29'0'0'0,"-1"1"0"0"0,-29-30 0 0 0,1 0 0 0 0,-60 0 0 0 0,30 0 0 0 0,0 0 0 0 0,-59 0 0 0 0,0 0 0 0 0,0 0 0 0 0,-118 0 0 0 0,118 0 0 0 0,-117-30 0 0 0,117 1 0 0 0,-147-89 0 0 0,88 118 0 0 0,29-59 0 0 0,30 59 0 0 0,0-29 0 0 0,-88-30 0 0 0,88 0 0 0 0,30 1 0 0 0,-60 28 0 0 0,148 1 0 0 0,-59 29 0 0 0,-1-30 0 0 0,60 30 0 0 0,-59-58 0 0 0,0 28 0 0 0,58 1 0 0 0,-58-30 0 0 0,29 30 0 0 0,30-30 0 0 0,-30 0 0 0 0,59 30 0 0 0,-88 29 0 0 0,58-59 0 0 0,30 0 0 0 0,-29 30 0 0 0,29-30 0 0 0,0 30 0 0 0,0-30 0 0 0,0 29 0 0 0,0 1 0 0 0,0-59 0 0 0,29 0 0 0 0,60-1 0 0 0,-31 31 0 0 0,60-1 0 0 0,-30 29 0 0 0,147 1 0 0 0,1 29 0 0 0,116 0 0 0 0,1 0 0 0 0,-29 0 0 0 0,-30 0 0 0 0,58 0 0 0 0,1 0 0 0 0,29 0 0 0 0,-88 0 0 0 0,59 0 0 0 0,-30 0 0 0 0,-58 0 0 0 0,-30 0 0 0 0,-29 0 0 0 0,-88 0 0 0 0,-89 0 0 0 0,59 0 0 0 0,-58 0 0 0 0,-30 29 0 0 0,0 1 0 0 0,0 58 0 0 0,0 0 0 0 0,0-29 0 0 0,0 88 0 0 0,0-59 0 0 0,0 89 0 0 0,-59-119 0 0 0,-59 119 0 0 0,1-60 0 0 0,-89 30 0 0 0,176-88 0 0 0,-146 0 0 0 0,29 0 0 0 0,-118 58 0 0 0,60-87 0 0 0,-1-1 0 0 0,0-29 0 0 0,88 29 0 0 0,-29 60 0 0 0,118-89 0 0 0,-30 0 0 0 0,59 0-16383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20370 6864 16383 0 0,'0'30'0'0'0,"0"-1"0"0"0,0 30 0 0 0,0-30 0 0 0,0 30 0 0 0,0 0 0 0 0,0 29 0 0 0,0-29 0 0 0,0-30 0 0 0,0 30 0 0 0,0 0 0 0 0,0-30 0 0 0,0 1 0 0 0,29-30 0 0 0,1 0 0 0 0,-1 0 0 0 0,1 0 0 0 0,-1 0 0 0 0,0 29 0 0 0,1 1 0 0 0,-30-1 0 0 0,0 0 0 0 0,0 1 0 0 0,0-1 0 0 0,0 1 0 0 0,0 28 0 0 0,0-28 0 0 0,-30 29 0 0 0,1-59 0 0 0,0 0 0 0 0,-30 0 0 0 0,29 0 0 0 0,30 0-16383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20417 6988 16383 0 0,'29'-29'0'0'0,"1"29"0"0"0,-1 0 0 0 0,1 0 0 0 0,-1 0 0 0 0,0 0 0 0 0,30 0 0 0 0,0 0 0 0 0,29 0 0 0 0,0 0 0 0 0,-58 0 0 0 0,29 0 0 0 0,-30 0 0 0 0,-29 0-16383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13759 10451 16383 0 0,'0'30'0'0'0,"0"-30"-16383"0"0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21663 6841 16383 0 0,'0'29'0'0'0,"0"1"0"0"0,0 58 0 0 0,0-59 0 0 0,0 1 0 0 0,0 29 0 0 0,0-1 0 0 0,0 1 0 0 0,0-29 0 0 0,0 58 0 0 0,0-88-16383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21687 6864 16383 0 0,'29'0'0'0'0,"1"0"0"0"0,-1 0 0 0 0,1 0 0 0 0,28 0 0 0 0,-28 0 0 0 0,-30 30 0 0 0,0 29 0 0 0,0 29 0 0 0,0 0 0 0 0,0 0 0 0 0,0-29 0 0 0,0 29 0 0 0,0-58 0 0 0,29 58 0 0 0,-29-29 0 0 0,0-1 0 0 0,0 60 0 0 0,0-89 0 0 0,0 1 0 0 0,0 29 0 0 0,0-59-16383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19594 8223 16383 0 0,'29'0'0'0'0,"1"0"0"0"0,-1 0 0 0 0,0 0 0 0 0,1 0 0 0 0,29-30 0 0 0,-30 30 0 0 0,0-29 0 0 0,1 29 0 0 0,29-30 0 0 0,-30 30 0 0 0,59 0 0 0 0,-29 0 0 0 0,0 0 0 0 0,0 0 0 0 0,29 0 0 0 0,-59 0 0 0 0,89 0 0 0 0,-89 0 0 0 0,59 0 0 0 0,1 0 0 0 0,-1-58 0 0 0,-59 58 0 0 0,1 0 0 0 0,58-30 0 0 0,-59 30 0 0 0,59 0 0 0 0,-29-29 0 0 0,59 29 0 0 0,-30 0 0 0 0,-59 0 0 0 0,118-30 0 0 0,30 1 0 0 0,-89 0 0 0 0,-29-1 0 0 0,-30 30 0 0 0,1 0 0 0 0,28 0 0 0 0,-28 0 0 0 0,-1 0 0 0 0,1 0 0 0 0,28 0 0 0 0,1 0 0 0 0,-29 0 0 0 0,58 0 0 0 0,59 0 0 0 0,-59 0 0 0 0,-59 0 0 0 0,59 0 0 0 0,-58 0 0 0 0,58 0 0 0 0,0 0 0 0 0,-58 0 0 0 0,-1 0 0 0 0,0 0 0 0 0,30 0 0 0 0,-29 0 0 0 0,-1 0 0 0 0,59 0 0 0 0,-58 0 0 0 0,28 0 0 0 0,1 0 0 0 0,29 0 0 0 0,-58 0 0 0 0,29 0 0 0 0,-30 0 0 0 0,-29 0-16383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22381 6371 16383 0 0,'-30'0'0'0'0,"30"29"0"0"0,0 0 0 0 0,-29-29 0 0 0,29 30 0 0 0,-29-1 0 0 0,29 1 0 0 0,-30-30 0 0 0,1 29 0 0 0,29 0 0 0 0,-30-29 0 0 0,30 0-16383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22093 6418 16383 0 0,'-30'29'0'0'0,"30"0"0"0"0,0 1 0 0 0,0 29 0 0 0,0-30 0 0 0,0 0 0 0 0,0 1 0 0 0,0-1 0 0 0,30-29 0 0 0,-1 0 0 0 0,1 0 0 0 0,-1 0 0 0 0,0 0 0 0 0,-29 0-16383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23286 5806 16383 0 0,'30'-29'0'0'0,"-1"29"0"0"0,0 0 0 0 0,1 0 0 0 0,29 0 0 0 0,58-30 0 0 0,-87 1 0 0 0,58 29 0 0 0,-29-29 0 0 0,-59 58 0 0 0,0 30 0 0 0,0-30 0 0 0,0 30 0 0 0,-30 0 0 0 0,1-30 0 0 0,-1 30 0 0 0,30-30 0 0 0,-58 30 0 0 0,-1 0 0 0 0,29 29 0 0 0,1-58 0 0 0,0-1 0 0 0,-1 30 0 0 0,30-59-16383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23951 5430 16383 0 0,'0'29'0'0'0,"0"59"0"0"0,0 30 0 0 0,0-59 0 0 0,0 29 0 0 0,0 30 0 0 0,0-60 0 0 0,0 31 0 0 0,-30-1 0 0 0,30-29 0 0 0,-29 58 0 0 0,29-58 0 0 0,-30 29 0 0 0,1-88 0 0 0,0 30 0 0 0,29 28 0 0 0,0-28 0 0 0,0-60 0 0 0,0-28 0 0 0,0 28 0 0 0,0 1 0 0 0,0-30 0 0 0,0 30 0 0 0,0-30 0 0 0,0 29 0 0 0,0 30-16383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23898 6030 16383 0 0,'0'-30'0'0'0,"29"30"0"0"0,30 0 0 0 0,-30-29 0 0 0,1 29 0 0 0,-30 0-16383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23380 6371 16383 0 0,'0'58'0'0'0,"0"1"0"0"0,0 29 0 0 0,30-58 0 0 0,-1-30 0 0 0,1 0 0 0 0,58 29 0 0 0,-29 30 0 0 0,-30-59 0 0 0,0 0 0 0 0,1 0 0 0 0,-1 0 0 0 0,1 0 0 0 0,-1 0 0 0 0,-29 0-16383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24374 5665 16383 0 0,'-29'59'0'0'0,"-1"0"0"0"0,1-59 0 0 0,29 29 0 0 0,-30 30 0 0 0,30-30 0 0 0,-29 30 0 0 0,-59 59 0 0 0,88-89 0 0 0,-30 0 0 0 0,30 1 0 0 0,0-1 0 0 0,0-29-16383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13946 10028 16383 0 0,'30'0'0'0'0,"-30"30"0"0"0,30 0 0 0 0,0-30 0 0 0,1 30 0 0 0,59-30 0 0 0,1 0 0 0 0,-30 61 0 0 0,-1-61 0 0 0,0 30 0 0 0,-29 0 0 0 0,-1 1 0 0 0,-30 29 0 0 0,0 1 0 0 0,0-1 0 0 0,0 31 0 0 0,-61-31 0 0 0,31 1 0 0 0,0-31 0 0 0,-30 0 0 0 0,-1 0 0 0 0,-30 31 0 0 0,61-31 0 0 0,0-30 0 0 0,-31 0 0 0 0,31 30 0 0 0,0-30 0 0 0,30-30 0 0 0,0 30-16383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24109 6065 16383 0 0,'30'0'0'0'0,"-1"0"0"0"0,1 0 0 0 0,-1 29 0 0 0,-29 1 0 0 0,29-30 0 0 0,-29 0-16383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24321 6053 16383 0 0,'29'-29'0'0'0,"1"29"0"0"0,-1-30 0 0 0,1 30 0 0 0,-1-29 0 0 0,0-1 0 0 0,1 30 0 0 0,-1-58 0 0 0,30 28 0 0 0,-30 1 0 0 0,-29-1 0 0 0,0 1 0 0 0,0 29-16383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24580 5642 16383 0 0,'0'29'0'0'0,"0"0"0"0"0,0 59 0 0 0,0-58 0 0 0,0 29 0 0 0,0-1 0 0 0,0 31 0 0 0,0-60 0 0 0,0 59 0 0 0,0-58 0 0 0,0-30-16383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24298 6253 16383 0 0,'0'29'0'0'0,"0"1"0"0"0,0-1 0 0 0,0 30 0 0 0,0 0 0 0 0,29-59 0 0 0,30 0 0 0 0,-59 0-16383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24897 6065 16383 0 0,'30'-30'0'0'0,"-1"30"0"0"0,0 0 0 0 0,1 0 0 0 0,58 0 0 0 0,-59 0 0 0 0,60 0 0 0 0,-60 0 0 0 0,30 0 0 0 0,-59-29 0 0 0,29-59 0 0 0,-29 29 0 0 0,0 30 0 0 0,0-1 0 0 0,0 1 0 0 0,0-30 0 0 0,0 30 0 0 0,0-1 0 0 0,-29 1 0 0 0,-1-1 0 0 0,1 30 0 0 0,-30 0 0 0 0,30 0 0 0 0,-1 0 0 0 0,-28 0 0 0 0,-31 0 0 0 0,60 0 0 0 0,-59 59 0 0 0,58 0 0 0 0,30 0 0 0 0,-29 0 0 0 0,-30-1 0 0 0,59-28 0 0 0,-29-1 0 0 0,29 30 0 0 0,0-30 0 0 0,0 30 0 0 0,0-29 0 0 0,0 28 0 0 0,0-28 0 0 0,0-1 0 0 0,0 30 0 0 0,29-59 0 0 0,-29 29 0 0 0,30 1 0 0 0,-1-1 0 0 0,0-29 0 0 0,1 0 0 0 0,29 0 0 0 0,-30 0 0 0 0,0 30 0 0 0,1-1 0 0 0,-1-29 0 0 0,30 59 0 0 0,-30-59 0 0 0,1 0 0 0 0,-1 0 0 0 0,1 0 0 0 0,28 0 0 0 0,-58 0-16383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20352 10257 16383 0 0,'-29'0'0'0'0,"0"0"0"0"0,-30 0 0 0 0,0 29 0 0 0,30 1 0 0 0,-1-1 0 0 0,30 1 0 0 0,-29-30 0 0 0,-1 29 0 0 0,1 0 0 0 0,29 30 0 0 0,-29 0 0 0 0,-1 0 0 0 0,30 0 0 0 0,0-1 0 0 0,0-28 0 0 0,0-1 0 0 0,0 30 0 0 0,0-30 0 0 0,0 1 0 0 0,0-1 0 0 0,0 1 0 0 0,0-1 0 0 0,30 0 0 0 0,28-29 0 0 0,-28 0 0 0 0,-1 0 0 0 0,1 0 0 0 0,-1 0 0 0 0,0 0 0 0 0,60 0 0 0 0,-89-29 0 0 0,29 0 0 0 0,0 29 0 0 0,1-30 0 0 0,-1 1 0 0 0,-29-1 0 0 0,30 30 0 0 0,-1-58 0 0 0,-29 28 0 0 0,29 1 0 0 0,1-1 0 0 0,-1 1 0 0 0,-29 0 0 0 0,0-1 0 0 0,59-29 0 0 0,-59 30 0 0 0,0 0 0 0 0,0-30 0 0 0,0 29 0 0 0,0 1 0 0 0,0 0 0 0 0,0-1 0 0 0,-29 1 0 0 0,-1 29 0 0 0,1-30 0 0 0,-1 30 0 0 0,-28-58 0 0 0,58 58-16383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20582 10457 16383 0 0,'0'-59'0'0'0,"58"0"0"0"0,31 30 0 0 0,-1 0 0 0 0,-29-1 0 0 0,29 30 0 0 0,29-88 0 0 0,30 88 0 0 0,-29-29 0 0 0,117-60 0 0 0,-88 89 0 0 0,-29-29 0 0 0,-30 29 0 0 0,0-29 0 0 0,0 29 0 0 0,-58-30 0 0 0,87 30 0 0 0,-58-59 0 0 0,0 59 0 0 0,-59-29 0 0 0,29 29 0 0 0,30 0 0 0 0,-29-29 0 0 0,28-1 0 0 0,-28-29 0 0 0,29 59 0 0 0,-1 0 0 0 0,-28-29 0 0 0,-1 0 0 0 0,1-1 0 0 0,-1 30 0 0 0,-29 0-16383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22592 9340 16383 0 0,'0'29'0'0'0,"-29"1"0"0"0,29-1 0 0 0,-29 0 0 0 0,-1 1 0 0 0,1-1 0 0 0,-1 1 0 0 0,30 58 0 0 0,-29-88 0 0 0,29 29 0 0 0,0 30 0 0 0,0-30 0 0 0,0 1 0 0 0,0-1 0 0 0,0 1 0 0 0,0-1 0 0 0,29 0 0 0 0,30 1 0 0 0,-59-1 0 0 0,30-29 0 0 0,-1 0 0 0 0,0 0 0 0 0,1 0 0 0 0,-1 0 0 0 0,1 0 0 0 0,-1-29 0 0 0,-29-1 0 0 0,29 30 0 0 0,1-29 0 0 0,-1-30 0 0 0,1 59 0 0 0,-1-29 0 0 0,-29-30 0 0 0,29 59 0 0 0,-29-88 0 0 0,0 58 0 0 0,0 1 0 0 0,30 0 0 0 0,-30-1 0 0 0,0 1 0 0 0,0-1 0 0 0,0 1 0 0 0,0 0 0 0 0,0-30 0 0 0,0 0 0 0 0,-30 59 0 0 0,30-59 0 0 0,-29 30 0 0 0,0 29 0 0 0,-1 0 0 0 0,1 0 0 0 0,-1 29 0 0 0,30 1 0 0 0,0-30-16383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22181 9475 16383 0 0,'29'29'0'0'0,"1"-29"0"0"0,-30 30 0 0 0,58-30 0 0 0,-28 29 0 0 0,-1-29 0 0 0,-29 88 0 0 0,0-58 0 0 0,0 58 0 0 0,0 0 0 0 0,0-58 0 0 0,0 87 0 0 0,0-29 0 0 0,0-29 0 0 0,0 0 0 0 0,0-30 0 0 0,0 1 0 0 0,0-1 0 0 0,0-29-16383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20535 10604 16383 0 0,'0'29'0'0'0,"0"1"0"0"0,0-1 0 0 0,0 1 0 0 0,29 28 0 0 0,30-28 0 0 0,58 58 0 0 0,-58-88 0 0 0,-29 0 0 0 0,146 59 0 0 0,-117-30 0 0 0,0 0 0 0 0,58 1 0 0 0,-58-1 0 0 0,0 30 0 0 0,-30-30 0 0 0,59 1 0 0 0,-88 29 0 0 0,59-1 0 0 0,-29-58 0 0 0,87 89 0 0 0,-58-60 0 0 0,59 30 0 0 0,-1 0 0 0 0,-58-30 0 0 0,-30 0 0 0 0,30 1 0 0 0,-29-1 0 0 0,-1 1 0 0 0,0-30 0 0 0,1 0 0 0 0,-1 0 0 0 0,0 58 0 0 0,1-28 0 0 0,29-1 0 0 0,-30-29 0 0 0,0 0 0 0 0,30 59 0 0 0,-59-59-16383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13963 10147 16383 0 0,'60'0'0'0'0,"1"0"0"0"0,29-30 0 0 0,-29 0 0 0 0,-1-31 0 0 0,31 1 0 0 0,-61 60 0 0 0,0 0 0 0 0,-30-30 0 0 0,31 0 0 0 0,-1-1 0 0 0,0 31 0 0 0,-30 0-16383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22187 11333 16383 0 0,'0'29'0'0'0,"0"60"0"0"0,29-60 0 0 0,-29 30 0 0 0,30-30 0 0 0,28 59 0 0 0,-58-58 0 0 0,30-1 0 0 0,-1 59 0 0 0,-29-58 0 0 0,59 29 0 0 0,-59-30 0 0 0,0 0 0 0 0,0 30 0 0 0,-88-29 0 0 0,58-30 0 0 0,1 29 0 0 0,-59 0 0 0 0,58 1 0 0 0,30-30-16383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22681 11668 16383 0 0,'0'30'0'0'0,"-30"28"0"0"0,30 1 0 0 0,0-29 0 0 0,0-1 0 0 0,0 0 0 0 0,0 1 0 0 0,0-1 0 0 0,0 1 0 0 0,0-1 0 0 0,30 0 0 0 0,-30 1 0 0 0,29-30 0 0 0,0 0 0 0 0,-29-30 0 0 0,30 1 0 0 0,58 29 0 0 0,-88-29 0 0 0,29-1 0 0 0,1 1 0 0 0,-30-1 0 0 0,0 1 0 0 0,0 0 0 0 0,0-30 0 0 0,0 29 0 0 0,0 1 0 0 0,0 0 0 0 0,0-1 0 0 0,0 1 0 0 0,-30 29 0 0 0,30 0-16383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22863 11674 16383 0 0,'0'-29'0'0'0,"0"-1"0"0"0,-29 30 0 0 0,-30 0 0 0 0,29 0 0 0 0,1 0 0 0 0,0 0 0 0 0,29 30 0 0 0,-30-30 0 0 0,30 29 0 0 0,-29 30 0 0 0,29-59-16383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20117 12838 16383 0 0,'0'59'0'0'0,"0"0"0"0"0,0-30 0 0 0,0 1 0 0 0,0-1 0 0 0,0 30 0 0 0,0-30 0 0 0,0 1 0 0 0,0-1 0 0 0,0 0 0 0 0,0 30 0 0 0,0-88 0 0 0,-29-30 0 0 0,-1 30 0 0 0,1-1 0 0 0,29 1 0 0 0,-29 29 0 0 0,-60 0 0 0 0,60 0 0 0 0,-30 0 0 0 0,30 0 0 0 0,-30 0 0 0 0,30 29 0 0 0,-30-29 0 0 0,0 59 0 0 0,30-30 0 0 0,-1 1 0 0 0,1 29 0 0 0,29-30 0 0 0,0 0 0 0 0,0 1 0 0 0,0-1 0 0 0,0 1 0 0 0,0 28 0 0 0,0 1 0 0 0,29-59 0 0 0,1 30 0 0 0,-1-30 0 0 0,0 0 0 0 0,1 0 0 0 0,29 0 0 0 0,-30 0 0 0 0,0 0 0 0 0,1 0 0 0 0,29 0 0 0 0,-30-30 0 0 0,-29 1 0 0 0,29 29 0 0 0,1-30 0 0 0,-1 30 0 0 0,1-58 0 0 0,-1 28 0 0 0,0 30 0 0 0,-29-29 0 0 0,30-1 0 0 0,-1 1 0 0 0,-29 0 0 0 0,0-30 0 0 0,0 29 0 0 0,0 1 0 0 0,0 29-16383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20017 13162 16383 0 0,'59'0'0'0'0,"-30"0"0"0"0,1 0 0 0 0,-1 0 0 0 0,30 0 0 0 0,0 0 0 0 0,-30 0 0 0 0,30 0 0 0 0,0 58 0 0 0,29-87 0 0 0,-88 0 0 0 0,29-1 0 0 0,1 1 0 0 0,-30-30 0 0 0,0 30 0 0 0,29-1 0 0 0,-29-29 0 0 0,0 1 0 0 0,-59 28 0 0 0,30 30 0 0 0,0 0 0 0 0,-30 0 0 0 0,29 0 0 0 0,1 0 0 0 0,0 0 0 0 0,-1 0 0 0 0,1 0 0 0 0,29 30 0 0 0,-30-1 0 0 0,-28 0 0 0 0,58 1 0 0 0,0-1 0 0 0,0 1 0 0 0,0 28 0 0 0,0-28 0 0 0,-30 58 0 0 0,1-59 0 0 0,29 1 0 0 0,0-1 0 0 0,0 1 0 0 0,0-1 0 0 0,0 0 0 0 0,0 1 0 0 0,0-1 0 0 0,0 1 0 0 0,0-1 0 0 0,29-29 0 0 0,1 29 0 0 0,-1 1 0 0 0,0-30 0 0 0,30 29 0 0 0,-29-29 0 0 0,-1 0 0 0 0,0 0 0 0 0,1 0 0 0 0,-30 0-16383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20805 13026 16383 0 0,'-29'0'0'0'0,"-1"30"0"0"0,30-1 0 0 0,-29 30 0 0 0,29-30 0 0 0,-30 30 0 0 0,30-29 0 0 0,0-1 0 0 0,0 59 0 0 0,30-59 0 0 0,-1-29 0 0 0,1 0 0 0 0,-1 0 0 0 0,0-29 0 0 0,1 29 0 0 0,-1-29 0 0 0,-29-1 0 0 0,30 1 0 0 0,-30 0 0 0 0,0-1 0 0 0,0 1 0 0 0,0-1 0 0 0,0 1 0 0 0,0-30 0 0 0,0 89 0 0 0,58 58 0 0 0,-28-29 0 0 0,-30-30 0 0 0,0 0 0 0 0,29 1 0 0 0,-29-1 0 0 0,0 0 0 0 0,0 1 0 0 0,0-1 0 0 0,0 1 0 0 0,0-1 0 0 0,0 30 0 0 0,0-30 0 0 0,0 1 0 0 0,0 28 0 0 0,0-28 0 0 0,0-1 0 0 0,-29 1 0 0 0,-1 28 0 0 0,1 1 0 0 0,0-29 0 0 0,-1-1 0 0 0,1 30 0 0 0,-1-59 0 0 0,1 59 0 0 0,0-59 0 0 0,-30 29 0 0 0,0 0 0 0 0,30-29 0 0 0,-1 0 0 0 0,1 0 0 0 0,-1 0 0 0 0,1 0 0 0 0,0 0 0 0 0,-1 0 0 0 0,1 0 0 0 0,-1-29 0 0 0,30 0 0 0 0,0-1 0 0 0,0-58 0 0 0,0 59 0 0 0,0 29-16383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21076 12932 16383 0 0,'29'0'0'0'0,"0"0"0"0"0,1 0 0 0 0,-1 0 0 0 0,1 0 0 0 0,-1 0 0 0 0,0 0 0 0 0,1 0 0 0 0,-30 0-16383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21099 13003 16383 0 0,'-29'0'0'0'0,"29"59"0"0"0,0 29 0 0 0,-30-59 0 0 0,30 30 0 0 0,0-30 0 0 0,0 1 0 0 0,0 29 0 0 0,0-30 0 0 0,0 0 0 0 0,-29 30 0 0 0,-1-29 0 0 0,30-1 0 0 0,30-29 0 0 0,-1 0 0 0 0,1 0 0 0 0,-1 0 0 0 0,-29 29 0 0 0,59 1 0 0 0,-30-1 0 0 0,1-29 0 0 0,-1 0 0 0 0,0 0 0 0 0,-29 0-16383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21746 12838 16383 0 0,'0'59'0'0'0,"-30"-30"0"0"0,30 30 0 0 0,0-29 0 0 0,0-1 0 0 0,0 30 0 0 0,-29 29 0 0 0,29-59 0 0 0,0 1 0 0 0,0-1 0 0 0,0 1 0 0 0,0-1 0 0 0,0 0 0 0 0,0 30 0 0 0,0-29 0 0 0,0-1 0 0 0,0 30 0 0 0,29-59 0 0 0,1 0 0 0 0,-1 0 0 0 0,1-30 0 0 0,-30 1 0 0 0,29 29 0 0 0,-29-29 0 0 0,0-1 0 0 0,0 1 0 0 0,29-30 0 0 0,-29 30 0 0 0,0-1 0 0 0,0 1 0 0 0,-29 29 0 0 0,0 0 0 0 0,-30 0 0 0 0,59 0-16383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22016 12815 16383 0 0,'30'29'0'0'0,"-1"-29"0"0"0,0 0 0 0 0,30 0 0 0 0,-29 0 0 0 0,-1 0 0 0 0,30 0 0 0 0,-30 0 0 0 0,1 59 0 0 0,-30-30 0 0 0,0 59 0 0 0,0-58 0 0 0,0 29 0 0 0,0-1 0 0 0,0 1 0 0 0,0-29 0 0 0,0-1 0 0 0,0 59 0 0 0,0-58 0 0 0,0-1 0 0 0,0 0 0 0 0,0 30 0 0 0,0 0 0 0 0,0-30 0 0 0,-30-29 0 0 0,1 0 0 0 0,-59 0 0 0 0,58 0 0 0 0,1 30 0 0 0,-1-30 0 0 0,30 29 0 0 0,0-29-16383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15335 10333 16383 0 0,'0'60'0'0'0,"0"0"0"0"0,-60 1 0 0 0,-31 30 0 0 0,-60 60 0 0 0,30-30 0 0 0,30 0 0 0 0,31-31 0 0 0,-1 31 0 0 0,31-90 0 0 0,0-1 0 0 0,30-30-16383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19900 12368 16383 0 0,'0'59'0'0'0,"0"-1"0"0"0,0-28 0 0 0,0-1 0 0 0,0 1 0 0 0,0-1 0 0 0,0 0 0 0 0,0 1 0 0 0,0-1 0 0 0,0 1 0 0 0,0-1 0 0 0,29-29 0 0 0,-29 59 0 0 0,0-30 0 0 0,0 1 0 0 0,29 28 0 0 0,-29-28 0 0 0,0-1 0 0 0,0 1 0 0 0,0-1 0 0 0,0 0 0 0 0,0-29-16383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22557 12909 16383 0 0,'30'29'0'0'0,"-1"-29"0"0"0,0 0 0 0 0,30 30 0 0 0,-29-30 0 0 0,-1 0 0 0 0,0 0 0 0 0,1 0 0 0 0,29 0 0 0 0,-30 0 0 0 0,-29 0-16383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22463 13262 16383 0 0,'30'0'0'0'0,"28"0"0"0"0,1 0 0 0 0,0 0 0 0 0,-30 0 0 0 0,1 0 0 0 0,29 0 0 0 0,-30 0 0 0 0,-29 0-16383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31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23398 13185 16383 0 0,'-29'0'0'0'0,"29"-59"0"0"0,0 0 0 0 0,0 30 0 0 0,29 0 0 0 0,0-1 0 0 0,1 30 0 0 0,-1 0 0 0 0,30 0 0 0 0,0 0 0 0 0,-30 0 0 0 0,30 30 0 0 0,-30-30 0 0 0,-29 29 0 0 0,0 0 0 0 0,0 1 0 0 0,0 29 0 0 0,0-30 0 0 0,0 0 0 0 0,0 30 0 0 0,0-29 0 0 0,0-1 0 0 0,0 0 0 0 0,0 1 0 0 0,0 29 0 0 0,0-30 0 0 0,0 30 0 0 0,-58 29 0 0 0,28-29 0 0 0,-29-30 0 0 0,59 1 0 0 0,-29-1 0 0 0,0-29 0 0 0,-1 29 0 0 0,1 1 0 0 0,-1-30 0 0 0,-28 59 0 0 0,28-59 0 0 0,1 0 0 0 0,29 29 0 0 0,29-29 0 0 0,1 0 0 0 0,28 0 0 0 0,-28 0 0 0 0,58 0 0 0 0,-59 0 0 0 0,1 0 0 0 0,29 0 0 0 0,-30 0 0 0 0,59 29 0 0 0,-58-29 0 0 0,87 0 0 0 0,-58 0 0 0 0,59 59 0 0 0,-30-59 0 0 0,29 30 0 0 0,-87-30 0 0 0,58 0 0 0 0,-88 0-16383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12531 12697 16383 0 0,'-81'0'0'0'0,"54"0"0"0"0,-55 0 0 0 0,55 0 0 0 0,-82 0 0 0 0,1 0 0 0 0,81 0 0 0 0,-55 0 0 0 0,1 0 0 0 0,54 0 0 0 0,-27 0 0 0 0,26 0 0 0 0,1 0 0 0 0,-27 0 0 0 0,27 0 0 0 0,-27 0 0 0 0,-55 0 0 0 0,82 0 0 0 0,0 0 0 0 0,-28 0 0 0 0,1 0 0 0 0,0 0 0 0 0,27 0 0 0 0,0 0 0 0 0,0 0 0 0 0,-1 0 0 0 0,1 0 0 0 0,-27 0 0 0 0,27 0 0 0 0,0 0 0 0 0,0 0 0 0 0,27 27 0 0 0,-28-27 0 0 0,1 0 0 0 0,0 27 0 0 0,0-27 0 0 0,0 0 0 0 0,0 0 0 0 0,27 27 0 0 0,-55-27 0 0 0,28 0 0 0 0,0 0 0 0 0,-27 0 0 0 0,0 55 0 0 0,-1-55 0 0 0,28 0 0 0 0,-54 0 0 0 0,54 0 0 0 0,27 0-16383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10599 12415 16383 0 0,'-27'0'0'0'0,"0"0"0"0"0,-28 54 0 0 0,1-27 0 0 0,27 0 0 0 0,-54 28 0 0 0,53-55 0 0 0,1 27 0 0 0,0-27 0 0 0,0 0 0 0 0,-27 54 0 0 0,27-27 0 0 0,-1 0 0 0 0,1 0 0 0 0,0 1 0 0 0,-27-1 0 0 0,27 0 0 0 0,54 27 0 0 0,0-54 0 0 0,-27 27 0 0 0,54 0 0 0 0,-27-27 0 0 0,1 28 0 0 0,53 26 0 0 0,-54-54 0 0 0,-27 27 0 0 0,27 0 0 0 0,55 27 0 0 0,-82-26 0 0 0,27-1 0 0 0,-27-27-16383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5137 11387 16383 0 0,'0'27'0'0'0,"0"28"0"0"0,-27-55 0 0 0,0 27 0 0 0,27 0 0 0 0,0 0 0 0 0,0 27 0 0 0,0-27 0 0 0,0 28 0 0 0,27-55 0 0 0,-27 27 0 0 0,0 0 0 0 0,27 0 0 0 0,0-27 0 0 0,0 0 0 0 0,1 0 0 0 0,-1 0 0 0 0,0 0 0 0 0,0 0 0 0 0,0-27 0 0 0,-27 0 0 0 0,27 0 0 0 0,0-28 0 0 0,-27 28 0 0 0,0-54 0 0 0,0 54 0 0 0,0-27 0 0 0,0 26 0 0 0,0 1 0 0 0,0 0 0 0 0,-27 0 0 0 0,27 108 0 0 0,27-26 0 0 0,1-28 0 0 0,-1 0 0 0 0,0 27 0 0 0,27 0 0 0 0,-27-26 0 0 0,0 26 0 0 0,28-27 0 0 0,-28 0 0 0 0,0 0 0 0 0,-27-27-16383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6091 10792 16383 0 0,'0'27'0'0'0,"0"27"0"0"0,0 28 0 0 0,0-55 0 0 0,0 54 0 0 0,0-26 0 0 0,0-1 0 0 0,0 0 0 0 0,0 28 0 0 0,0-55 0 0 0,0 0 0 0 0,0 0 0 0 0,-28 0 0 0 0,28 0 0 0 0,-54 0 0 0 0,54 1 0 0 0,0-1 0 0 0,-27 0 0 0 0,-27-27 0 0 0,27 0 0 0 0,0 0 0 0 0,-1-27 0 0 0,1 0 0 0 0,0 27 0 0 0,0 27 0 0 0,27 54 0 0 0,0-54 0 0 0,0 28 0 0 0,27-1 0 0 0,0-27 0 0 0,28-27 0 0 0,-28 0 0 0 0,0 0 0 0 0,27 0 0 0 0,-27 0 0 0 0,0 0 0 0 0,-27-27 0 0 0,55-27 0 0 0,-55-1 0 0 0,0 28 0 0 0,0 0 0 0 0,0 0 0 0 0,0 0 0 0 0,-55 0 0 0 0,28 27 0 0 0,27 0-16383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6282 11183 16383 0 0,'0'-54'0'0'0,"0"26"0"0"0,0 1 0 0 0,0 27-16383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6409 11427 16383 0 0,'0'27'0'0'0,"0"0"0"0"0,0 0 0 0 0,0 28 0 0 0,0-28 0 0 0,0 0 0 0 0,0 0 0 0 0,0 0 0 0 0,0 28 0 0 0,0-1 0 0 0,0-27 0 0 0,-27 27 0 0 0,0-27 0 0 0,0 1 0 0 0,-1-28 0 0 0,1 0 0 0 0,0 0 0 0 0,0-28 0 0 0,27-26 0 0 0,0 27 0 0 0,-54 0 0 0 0,54 27-16383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15834 10214 16383 0 0,'0'60'0'0'0,"-31"31"0"0"0,31-30 0 0 0,-30 29 0 0 0,-30 1 0 0 0,30 0 0 0 0,-1-1 0 0 0,31-59 0 0 0,-30 59 0 0 0,30-90-16383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6776 11004 16383 0 0,'27'0'0'0'0,"82"0"0"0"0,-82 0 0 0 0,55 0 0 0 0,-55 0 0 0 0,27 0 0 0 0,0 0 0 0 0,-27 0 0 0 0,-27 0-16383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6756 11004 16383 0 0,'-27'27'0'0'0,"27"0"0"0"0,0 0 0 0 0,0 0 0 0 0,0 55 0 0 0,0-28 0 0 0,0 0 0 0 0,0 28 0 0 0,0-1 0 0 0,0-27 0 0 0,0 1 0 0 0,0 26 0 0 0,0-54 0 0 0,0 0 0 0 0,55-27 0 0 0,-28 0 0 0 0,27 0 0 0 0,-27 0 0 0 0,54 0 0 0 0,-53 0 0 0 0,-28 0-16383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7265 11098 16383 0 0,'0'27'0'0'0,"-27"0"0"0"0,-1 27 0 0 0,1 1 0 0 0,0-28 0 0 0,27 0 0 0 0,-27 0 0 0 0,27 0 0 0 0,54-27 0 0 0,1 0 0 0 0,-28 0 0 0 0,27 0 0 0 0,-27 27 0 0 0,-27-27-16383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7324 11098 16383 0 0,'0'54'0'0'0,"0"-27"0"0"0,0 27 0 0 0,0 1 0 0 0,-27 80 0 0 0,27-53 0 0 0,-27-1 0 0 0,27-54 0 0 0,0 1 0 0 0,0-28-16383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7317 11031 16383 0 0,'27'-27'0'0'0,"28"27"0"0"0,-28 0 0 0 0,27 0 0 0 0,-27 0 0 0 0,0 0 0 0 0,28 0 0 0 0,-28 27 0 0 0,0-27 0 0 0,27 0 0 0 0,-54 27 0 0 0,27-27 0 0 0,-27 54 0 0 0,0 28 0 0 0,0-55 0 0 0,0 0 0 0 0,0 54 0 0 0,0-26 0 0 0,0 26 0 0 0,0-54 0 0 0,0 27 0 0 0,0-26 0 0 0,0-1 0 0 0,0 0 0 0 0,0 0 0 0 0,0 0 0 0 0,0 27 0 0 0,0-26 0 0 0,-27-28 0 0 0,0-28 0 0 0,0 28 0 0 0,0 0 0 0 0,0 0 0 0 0,-1 0 0 0 0,28 0-16383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7882 11078 16383 0 0,'81'0'0'0'0,"-54"0"0"0"0,55 0 0 0 0,-28 0 0 0 0,0 0 0 0 0,0 0 0 0 0,-26 0 0 0 0,26-27 0 0 0,-54 27-16383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8006 11192 16383 0 0,'0'27'0'0'0,"0"54"0"0"0,0-26 0 0 0,-54 53 0 0 0,54-26 0 0 0,0-55 0 0 0,0 54 0 0 0,0-27 0 0 0,0 1 0 0 0,0-28 0 0 0,0 0 0 0 0,0 0 0 0 0,0 0 0 0 0,54 0 0 0 0,-26 1 0 0 0,-1-28 0 0 0,0 0 0 0 0,0 0 0 0 0,27 0 0 0 0,-27 0 0 0 0,1 0 0 0 0,-28 0-16383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8376 11262 16383 0 0,'0'28'0'0'0,"0"-1"0"0"0,0 0 0 0 0,0 0 0 0 0,0 0 0 0 0,0 0 0 0 0,0 0 0 0 0,27 55 0 0 0,0-82 0 0 0,-27-27 0 0 0,27 27 0 0 0,-27-27 0 0 0,27-1 0 0 0,-27 1 0 0 0,0-27 0 0 0,0 27 0 0 0,-27 0 0 0 0,27 27-16383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8540 10957 16383 0 0,'27'0'0'0'0,"28"0"0"0"0,-28 0 0 0 0,0 0 0 0 0,27 0 0 0 0,0 0 0 0 0,-26 0 0 0 0,-1 0 0 0 0,0 0 0 0 0,0 0 0 0 0,-27 27 0 0 0,0 0 0 0 0,0 27 0 0 0,0 1 0 0 0,0-1 0 0 0,0 0 0 0 0,0 27 0 0 0,0-53 0 0 0,0 26 0 0 0,0-27 0 0 0,0 0 0 0 0,0 55 0 0 0,0-55 0 0 0,0 27 0 0 0,0 0 0 0 0,0 1 0 0 0,0-28 0 0 0,0 0 0 0 0,0 0 0 0 0,0 0 0 0 0,0 27 0 0 0,0-27 0 0 0,0 1 0 0 0,0-1 0 0 0,0 0 0 0 0,-27-27 0 0 0,0 0 0 0 0,-28 0 0 0 0,28 0 0 0 0,0 0 0 0 0,-27 0 0 0 0,27 0 0 0 0,27 0-16383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5286 12415 16383 0 0,'-28'0'0'0'0,"1"0"0"0"0,0 0 0 0 0,0 0 0 0 0,27 27 0 0 0,0 0 0 0 0,0 27 0 0 0,0-26 0 0 0,0-1 0 0 0,27 0 0 0 0,0 27 0 0 0,0-54 0 0 0,1 0 0 0 0,-1 0 0 0 0,0-81 0 0 0,-27 54 0 0 0,0-1 0 0 0,0-26 0 0 0,0 27 0 0 0,54 27 0 0 0,-27 81 0 0 0,-27-26 0 0 0,0-28 0 0 0,0 0 0 0 0,27 0 0 0 0,-27-27-16383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15825 10345 16383 0 0,'31'-31'0'0'0,"-1"1"0"0"0,30-30 0 0 0,1 29 0 0 0,29 1 0 0 0,-29 30 0 0 0,-31 30 0 0 0,-30 31 0 0 0,-30-1 0 0 0,30-29 0 0 0,-91 59 0 0 0,31-59 0 0 0,29 29 0 0 0,-59 1 0 0 0,60-31 0 0 0,-1 0 0 0 0,31 30 0 0 0,61-60 0 0 0,-1 31 0 0 0,61-31 0 0 0,30 0 0 0 0,-60 0 0 0 0,30 30 0 0 0,-30-30 0 0 0,-31 0 0 0 0,-30 0 0 0 0,-30 0-16383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5845 11944 16383 0 0,'27'0'0'0'0,"-27"28"0"0"0,0-1 0 0 0,0 0 0 0 0,0 27 0 0 0,27 0 0 0 0,-27-26 0 0 0,0 26 0 0 0,0 0 0 0 0,0-27 0 0 0,0 0 0 0 0,0 1 0 0 0,0-1 0 0 0,0 0 0 0 0,0 27 0 0 0,0-27 0 0 0,0 0 0 0 0,0 28 0 0 0,0-28 0 0 0,0 0 0 0 0,0-54 0 0 0,0 0 0 0 0,-27-28 0 0 0,0 28 0 0 0,-1 27 0 0 0,-26 0 0 0 0,27 0 0 0 0,0 0 0 0 0,0 0 0 0 0,0 0 0 0 0,-1 54 0 0 0,1-26 0 0 0,27-1 0 0 0,27 27 0 0 0,-27-27 0 0 0,28 0 0 0 0,-1-27 0 0 0,0 0 0 0 0,27 0 0 0 0,-27 0 0 0 0,0 0 0 0 0,-27-27 0 0 0,28 27 0 0 0,-28-81 0 0 0,27 54 0 0 0,-27-55 0 0 0,0 82-16383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6235 12238 16383 0 0,'0'-55'0'0'0,"0"28"0"0"0,0 27-16383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6319 12368 16383 0 0,'27'27'0'0'0,"-27"0"0"0"0,0 0 0 0 0,0 0 0 0 0,0 0 0 0 0,0 1 0 0 0,0-1 0 0 0,0 0 0 0 0,-27 0 0 0 0,-28 0 0 0 0,1-27 0 0 0,27 0 0 0 0,0 0 0 0 0,0 0 0 0 0,-1 0 0 0 0,1 0 0 0 0,0 0 0 0 0,27 0-16383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6729 12281 16383 0 0,'82'0'0'0'0,"-55"0"0"0"0,0 0 0 0 0,54 0 0 0 0,-26-54 0 0 0,-28 54 0 0 0,0 0 0 0 0,-27 0-16383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6800 12227 16383 0 0,'0'54'0'0'0,"0"-27"0"0"0,0 27 0 0 0,0 1 0 0 0,0-28 0 0 0,0 54 0 0 0,0-54 0 0 0,0 0 0 0 0,0 1 0 0 0,0-1 0 0 0,0 0 0 0 0,27-27 0 0 0,0 0 0 0 0,27 0 0 0 0,-27 0 0 0 0,1 54 0 0 0,26-54 0 0 0,-54 0-16383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7484 12250 16383 0 0,'-82'54'0'0'0,"82"-26"0"0"0,-27-28 0 0 0,-27 27 0 0 0,27 0 0 0 0,27 0 0 0 0,27-27 0 0 0,27 0 0 0 0,55 0 0 0 0,-55 27 0 0 0,-27-27 0 0 0,0 0 0 0 0,0 0 0 0 0,-27 0-16383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7505 12203 16383 0 0,'27'82'0'0'0,"-27"-28"0"0"0,0 54 0 0 0,0-80 0 0 0,0 26 0 0 0,0-27 0 0 0,0 0 0 0 0,0 27 0 0 0,0-27 0 0 0,0 1 0 0 0,0-1 0 0 0,0 0 0 0 0,0-27-16383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7717 12039 16383 0 0,'54'0'0'0'0,"-27"0"0"0"0,55 0 0 0 0,-55 0 0 0 0,27 0 0 0 0,28 0 0 0 0,-82 27 0 0 0,0 0 0 0 0,0 0 0 0 0,0 0 0 0 0,0 0 0 0 0,0 0 0 0 0,0 1 0 0 0,0-1 0 0 0,0 54 0 0 0,0-54 0 0 0,0 27 0 0 0,0-26 0 0 0,0-1 0 0 0,-27 27 0 0 0,27-27 0 0 0,-28 0 0 0 0,1 0 0 0 0,0-27 0 0 0,0 0 0 0 0,0 0 0 0 0,-27 0 0 0 0,26 0 0 0 0,1 0 0 0 0,27 0-16383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8140 12180 16383 0 0,'27'0'0'0'0,"1"0"0"0"0,26 0 0 0 0,0 0 0 0 0,-27 0 0 0 0,28 0 0 0 0,-55 0-16383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8218 12180 16383 0 0,'-27'0'0'0'0,"0"0"0"0"0,27 27 0 0 0,0 0 0 0 0,0 27 0 0 0,0 0 0 0 0,0 1 0 0 0,0-28 0 0 0,0 0 0 0 0,0 54 0 0 0,0-53 0 0 0,0 26 0 0 0,27-27 0 0 0,0-27 0 0 0,0 0 0 0 0,0 0 0 0 0,1 0 0 0 0,26 0 0 0 0,27 27 0 0 0,-81-27-16383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16379 10186 16383 0 0,'30'0'0'0'0,"1"0"0"0"0,-1 0 0 0 0,30 0 0 0 0,-29 0 0 0 0,-31 30 0 0 0,0 61 0 0 0,-61-30 0 0 0,-30-1 0 0 0,61 1 0 0 0,-60 29 0 0 0,59-60 0 0 0,1 31 0 0 0,30-1 0 0 0,-30 1 0 0 0,30-31 0 0 0,0 0 0 0 0,30 31 0 0 0,0-31 0 0 0,1 0 0 0 0,29-30 0 0 0,-30 0 0 0 0,0 0 0 0 0,1 0 0 0 0,-1-30 0 0 0,30-30 0 0 0,-60 29 0 0 0,0 1 0 0 0,0 0 0 0 0,0 0 0 0 0,0-31 0 0 0,0-30 0 0 0,-30 61 0 0 0,0-60 0 0 0,30 29 0 0 0,-61 1 0 0 0,31-1 0 0 0,30 1 0 0 0,-30-1 0 0 0,30 1 0 0 0,0 29 0 0 0,0 31-16383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8611 12109 16383 0 0,'27'0'0'0'0,"-27"27"0"0"0,54 55 0 0 0,-27-1 0 0 0,-27-54 0 0 0,0 27 0 0 0,0 28 0 0 0,27-28 0 0 0,-27 0 0 0 0,0-26 0 0 0,55-1 0 0 0,-28 0 0 0 0,-27-27-16383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8893 12187 16383 0 0,'0'-54'0'0'0,"81"54"0"0"0,-26 0 0 0 0,-1 0 0 0 0,-27 0 0 0 0,0 0 0 0 0,0 0 0 0 0,0 0 0 0 0,-27 54 0 0 0,0-27 0 0 0,0 27 0 0 0,0-27 0 0 0,28 28 0 0 0,-28-1 0 0 0,0 0 0 0 0,0-27 0 0 0,0 1 0 0 0,0 26 0 0 0,0-27 0 0 0,0 0 0 0 0,0 0 0 0 0,-28-27 0 0 0,-26 27 0 0 0,27-27 0 0 0,0 0 0 0 0,-27 0 0 0 0,26 0 0 0 0,28 0-16383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23909 11333 16383 0 0,'-55'0'0'0'0,"28"0"0"0"0,-27 27 0 0 0,27 0 0 0 0,-27 0 0 0 0,-1 1 0 0 0,1 26 0 0 0,54-27 0 0 0,-54 0 0 0 0,-1 0 0 0 0,55 0 0 0 0,28-27 0 0 0,80 0 0 0 0,-26 0 0 0 0,80 27 0 0 0,-53 28 0 0 0,27-55 0 0 0,-55 27 0 0 0,0-27 0 0 0,1 0 0 0 0,-28 27 0 0 0,-54-27-16383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23945 11192 16383 0 0,'0'27'0'0'0,"0"54"0"0"0,0 1 0 0 0,0-1 0 0 0,0-26 0 0 0,0 53 0 0 0,0-27 0 0 0,0 1 0 0 0,0 26 0 0 0,0-80 0 0 0,27 26 0 0 0,0-27 0 0 0,-27-27-16383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28444 9898 16383 0 0,'0'27'0'0'0,"0"28"0"0"0,0 26 0 0 0,0 1 0 0 0,0-1 0 0 0,0 0 0 0 0,0-26 0 0 0,-54 26 0 0 0,54-54 0 0 0,0-108 0 0 0,0 81-16383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28366 9784 16383 0 0,'0'-27'0'0'0,"27"27"0"0"0,55 27 0 0 0,-28-27 0 0 0,0 0 0 0 0,1 0 0 0 0,-1 0 0 0 0,0 0 0 0 0,0 0 0 0 0,-26 0 0 0 0,-1 82 0 0 0,-27-28 0 0 0,0 55 0 0 0,0-1 0 0 0,-55 1 0 0 0,28 54 0 0 0,0-82 0 0 0,27 27 0 0 0,-54 1 0 0 0,27 54 0 0 0,27-82 0 0 0,0-26 0 0 0,0 26 0 0 0,0-54 0 0 0,0 27 0 0 0,-27-27 0 0 0,27-27-16383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28196 12348 16383 0 0,'0'27'0'0'0,"82"-27"0"0"0,-28 0 0 0 0,27 0 0 0 0,-54 0 0 0 0,1 0 0 0 0,-1 27 0 0 0,-27 27 0 0 0,0-26 0 0 0,0-1 0 0 0,0 27 0 0 0,0-27 0 0 0,-55 0 0 0 0,1 0 0 0 0,-27 1 0 0 0,26-1 0 0 0,-26 0 0 0 0,54 0 0 0 0,27 0 0 0 0,0 0 0 0 0,-27 0 0 0 0,27 28 0 0 0,0-1 0 0 0,-27 27 0 0 0,0-81 0 0 0,27 27 0 0 0,0 1 0 0 0,0-1 0 0 0,27-27 0 0 0,27 27 0 0 0,-27-27 0 0 0,0 0 0 0 0,27 0 0 0 0,1 0 0 0 0,-28 0 0 0 0,0 0 0 0 0,0 0 0 0 0,-27-27 0 0 0,0-28 0 0 0,0 28 0 0 0,0-54 0 0 0,-27 81 0 0 0,-27-81 0 0 0,-1-1 0 0 0,28 1 0 0 0,0 26 0 0 0,27 28 0 0 0,0 0 0 0 0,-54-27 0 0 0,54 27 0 0 0,0 0 0 0 0,0-1 0 0 0,-27-26 0 0 0,0 27 0 0 0,0-27 0 0 0,27 54-16383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9904 10792 16383 0 0,'0'27'0'0'0,"0"55"0"0"0,0-28 0 0 0,0 27 0 0 0,0-26 0 0 0,27 26 0 0 0,-27-54 0 0 0,0 0 0 0 0,0-108 0 0 0,0 27 0 0 0,0 54-16383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9928 10944 16383 0 0,'108'-27'0'0'0,"-53"27"0"0"0,53-54 0 0 0,-54 54 0 0 0,-26 0 0 0 0,-1 54 0 0 0,-27 54 0 0 0,0-53 0 0 0,0 26 0 0 0,0-54 0 0 0,0 28 0 0 0,0-28 0 0 0,0 0 0 0 0,0 0 0 0 0,0 27 0 0 0,0-27 0 0 0,0 0 0 0 0,0-27-16383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9128 11105 16383 0 0,'27'0'0'0'0,"55"0"0"0"0,-55 0 0 0 0,0-27 0 0 0,0 27 0 0 0,0-27 0 0 0,55 27 0 0 0,-55 0 0 0 0,27 0 0 0 0,0 0 0 0 0,-54 0-16383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16469 10227 16383 0 0,'60'0'0'0'0,"1"0"0"0"0,-1 0 0 0 0,1 0 0 0 0,-1-30 0 0 0,-30 30 0 0 0,1 0 0 0 0,-1 0 0 0 0,30 0 0 0 0,1 30 0 0 0,-31 31 0 0 0,0-1 0 0 0,0 1 0 0 0,1-31 0 0 0,-31 0 0 0 0,30 0 0 0 0,-30-60 0 0 0,30-30 0 0 0,-30 29 0 0 0,61 1 0 0 0,-31-30 0 0 0,-30 60-16383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9128 11215 16383 0 0,'54'0'0'0'0,"-26"0"0"0"0,53 0 0 0 0,-27 0 0 0 0,-27 0 0 0 0,0 0 0 0 0,28 0 0 0 0,-28 0 0 0 0,-27 0-16383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9457 12120 16383 0 0,'55'-54'0'0'0,"-28"54"0"0"0,27-27 0 0 0,0 27 0 0 0,-27 0 0 0 0,1 0 0 0 0,26 0 0 0 0,-27 0 0 0 0,-27 0-16383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9457 12180 16383 0 0,'55'0'0'0'0,"26"0"0"0"0,0 0 0 0 0,-53 0 0 0 0,53 0 0 0 0,-54 0 0 0 0,-27 0-16383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2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10217 11850 16383 0 0,'82'0'0'0'0,"-55"0"0"0"0,54 0 0 0 0,-54 0 0 0 0,28 0 0 0 0,-28 0 0 0 0,0 0 0 0 0,-27 28 0 0 0,0-1 0 0 0,0 0 0 0 0,0 54 0 0 0,-27-54 0 0 0,-28 28 0 0 0,-26-1 0 0 0,54-54 0 0 0,-27 0 0 0 0,-1 27 0 0 0,28 0 0 0 0,27 0 0 0 0,-27 0 0 0 0,0 1 0 0 0,27-1 0 0 0,27-27 0 0 0,54 0 0 0 0,-53 0 0 0 0,53 0 0 0 0,-54 0 0 0 0,55 0 0 0 0,-82-27 0 0 0,0-1 0 0 0,0 1 0 0 0,-28 0 0 0 0,28 0 0 0 0,-27 27 0 0 0,-27-54 0 0 0,27-1 0 0 0,0 55 0 0 0,0-27 0 0 0,-1-27 0 0 0,28 0 0 0 0,0 27 0 0 0,-27 27 0 0 0,27-27 0 0 0,-27-1 0 0 0,0 28 0 0 0,27 0-16383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29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15108 5424 16383 0 0,'-30'0'0'0'0,"-58"29"0"0"0,59-29 0 0 0,-89 0 0 0 0,1 0 0 0 0,-1 0 0 0 0,-29 0 0 0 0,88 0 0 0 0,-58 0 0 0 0,-1 0 0 0 0,-29-58 0 0 0,-59-1 0 0 0,89 29 0 0 0,-60-28 0 0 0,30 28 0 0 0,-29-58 0 0 0,58 29 0 0 0,59 59 0 0 0,30-29 0 0 0,-59-1 0 0 0,29-28 0 0 0,59 28 0 0 0,0-58 0 0 0,0 59 0 0 0,0-30 0 0 0,0 0 0 0 0,0 0 0 0 0,0 0 0 0 0,59 1 0 0 0,-30-1 0 0 0,118-29 0 0 0,-88 29 0 0 0,117 0 0 0 0,-117 59 0 0 0,88-29 0 0 0,30-30 0 0 0,117 29 0 0 0,-89 30 0 0 0,89-29 0 0 0,-88 29 0 0 0,59-59 0 0 0,-30 59 0 0 0,-29 0 0 0 0,-1 0 0 0 0,-58 0 0 0 0,0 0 0 0 0,0 0 0 0 0,30 0 0 0 0,-89 0 0 0 0,30 0 0 0 0,-30 0 0 0 0,0 0 0 0 0,30 0 0 0 0,-30 0 0 0 0,59 0 0 0 0,-59 0 0 0 0,0 0 0 0 0,-29 0 0 0 0,29 0 0 0 0,-29 0 0 0 0,0 0 0 0 0,-30 0 0 0 0,30 0 0 0 0,0 59 0 0 0,0-59 0 0 0,-30 0 0 0 0,0 0 0 0 0,1 0 0 0 0,-1 29 0 0 0,1-29 0 0 0,-1 0 0 0 0,0 30 0 0 0,1-30 0 0 0,-1 0 0 0 0,30 29 0 0 0,0 1 0 0 0,-59-1 0 0 0,29-29 0 0 0,30 29 0 0 0,-30 1 0 0 0,89 58 0 0 0,-89-88 0 0 0,1 0 0 0 0,-1 29 0 0 0,1 30 0 0 0,-1-29 0 0 0,-29 28 0 0 0,29-28 0 0 0,-29-1 0 0 0,30 59 0 0 0,-1-58 0 0 0,-29 29 0 0 0,29-30 0 0 0,-29 0 0 0 0,0 30 0 0 0,0-29 0 0 0,0-1 0 0 0,0 30 0 0 0,-29-30 0 0 0,0 1 0 0 0,-30-30 0 0 0,0 0 0 0 0,-58 117 0 0 0,58-117 0 0 0,-118 30 0 0 0,89 58 0 0 0,29-88 0 0 0,-29 59 0 0 0,-29-1 0 0 0,28-28 0 0 0,1-30 0 0 0,0 29 0 0 0,0 1 0 0 0,0-30 0 0 0,-1 0 0 0 0,-28 58 0 0 0,-30-58 0 0 0,0 30 0 0 0,29-30 0 0 0,1 29 0 0 0,28-29 0 0 0,1 30 0 0 0,59-30 0 0 0,-59 0 0 0 0,-1 0 0 0 0,1 0 0 0 0,0 0 0 0 0,0 0 0 0 0,29 0 0 0 0,30 0 0 0 0,-60 0 0 0 0,1 0 0 0 0,59 0 0 0 0,-89 0 0 0 0,1 0 0 0 0,29-59 0 0 0,29 59 0 0 0,-59-30 0 0 0,59 30 0 0 0,-58 0 0 0 0,87 0 0 0 0,-58-29 0 0 0,59 29 0 0 0,-30 0 0 0 0,0 0 0 0 0,59 0-16383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0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16301 16031 16383 0 0,'27'-27'0'0'0,"82"27"0"0"0,27 0 0 0 0,-82-27 0 0 0,82 27 0 0 0,-1 0 0 0 0,110 0 0 0 0,-110 0 0 0 0,-26 0 0 0 0,54 0 0 0 0,-82 0 0 0 0,55 0 0 0 0,-55 0 0 0 0,-54 0 0 0 0,55 0 0 0 0,-55 0 0 0 0,27 0 0 0 0,-27 0 0 0 0,0 0 0 0 0,28 0 0 0 0,-28 0 0 0 0,0 0 0 0 0,0 0 0 0 0,0 0 0 0 0,0 0 0 0 0,28 0 0 0 0,-28 0 0 0 0,0 0 0 0 0,27 0 0 0 0,-27 0 0 0 0,82 0 0 0 0,-82 0 0 0 0,27 0 0 0 0,0 0 0 0 0,1 0 0 0 0,-28 0 0 0 0,27 0 0 0 0,28 0 0 0 0,-1 0 0 0 0,-27 0 0 0 0,0 0 0 0 0,1 0 0 0 0,26 0 0 0 0,-54 0 0 0 0,0 0 0 0 0,1 0 0 0 0,-1 0 0 0 0,27 0 0 0 0,-27 0 0 0 0,27 0 0 0 0,28 0 0 0 0,-55 0 0 0 0,54 0 0 0 0,-53 0 0 0 0,53 0 0 0 0,-27 0 0 0 0,0 0 0 0 0,28 0 0 0 0,-28 0 0 0 0,-27 0 0 0 0,0 0 0 0 0,28 0 0 0 0,-1 0 0 0 0,0 0 0 0 0,-27 0 0 0 0,1 0 0 0 0,-1 0 0 0 0,0 0 0 0 0,0 0 0 0 0,27 0 0 0 0,-27 0 0 0 0,0 0 0 0 0,55-27 0 0 0,-82 0 0 0 0,27 27 0 0 0,0 0 0 0 0,0 0 0 0 0,28-27 0 0 0,-28 27 0 0 0,0 0 0 0 0,0 0 0 0 0,0 0 0 0 0,0 0 0 0 0,0 0 0 0 0,1 0 0 0 0,26 0 0 0 0,-27 0 0 0 0,0 0 0 0 0,0 0 0 0 0,0 0 0 0 0,0 0 0 0 0,1 0 0 0 0,26 0 0 0 0,-27 0 0 0 0,54 0 0 0 0,-53 0 0 0 0,26 0 0 0 0,-27 0 0 0 0,0 0 0 0 0,0 0 0 0 0,0 0 0 0 0,28 0 0 0 0,-28 0 0 0 0,0 0 0 0 0,0 0 0 0 0,27 0 0 0 0,1 0 0 0 0,-1 0 0 0 0,0 0 0 0 0,28 0 0 0 0,-28 0 0 0 0,27 0 0 0 0,28 0 0 0 0,-55 0 0 0 0,27 0 0 0 0,-26 0 0 0 0,-1 0 0 0 0,0 0 0 0 0,55 0 0 0 0,-28 0 0 0 0,-54 0 0 0 0,55 0 0 0 0,-28 0 0 0 0,0 0 0 0 0,-26 0 0 0 0,26 0 0 0 0,-27 0 0 0 0,27 0 0 0 0,-27 0 0 0 0,28 0 0 0 0,-28 0 0 0 0,0 0 0 0 0,0 0 0 0 0,0 0 0 0 0,55 0 0 0 0,-55 0 0 0 0,54 27 0 0 0,-54-27 0 0 0,28 0 0 0 0,-1 0 0 0 0,27 0 0 0 0,-27 27 0 0 0,55-27 0 0 0,-55 0 0 0 0,28 27 0 0 0,-28-27 0 0 0,-27 0 0 0 0,55 0 0 0 0,-28 0 0 0 0,27 0 0 0 0,-54 0 0 0 0,55 0 0 0 0,-28 0 0 0 0,0 0 0 0 0,55 0 0 0 0,-28 0 0 0 0,1 0 0 0 0,-1 0 0 0 0,0 0 0 0 0,1 0 0 0 0,-55 0 0 0 0,82 0 0 0 0,-28 0 0 0 0,-54 0 0 0 0,55 0 0 0 0,-28 0 0 0 0,27 0 0 0 0,-27 0 0 0 0,-26 0 0 0 0,26 0 0 0 0,27 0 0 0 0,-54 0 0 0 0,82 0 0 0 0,-82 0 0 0 0,55 0 0 0 0,-28 0 0 0 0,0 0 0 0 0,-27 0 0 0 0,28 0 0 0 0,-28 0 0 0 0,27 0 0 0 0,0 0 0 0 0,-27 0 0 0 0,28 0 0 0 0,-1 0 0 0 0,54 0 0 0 0,-80 0 0 0 0,80 0 0 0 0,1 0 0 0 0,-28 0 0 0 0,0 0 0 0 0,1 0 0 0 0,54 0 0 0 0,-109 0 0 0 0,81 54 0 0 0,-26-54 0 0 0,-28 0 0 0 0,0 27 0 0 0,0-27 0 0 0,-26 0 0 0 0,-1 0 0 0 0,0 0 0 0 0,-27 0-16383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24486 6707 16383 0 0,'27'0'0'0'0,"27"0"0"0"0,55 0 0 0 0,-1 0 0 0 0,28 0 0 0 0,0 0 0 0 0,-28 0 0 0 0,28 0 0 0 0,-28 0 0 0 0,-26 0 0 0 0,-28 0 0 0 0,27 0 0 0 0,-53 0 0 0 0,26-27 0 0 0,0 0 0 0 0,-54 27-16383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29283 6633 16383 0 0,'0'-27'0'0'0,"109"27"0"0"0,-55 0 0 0 0,28 0 0 0 0,53 0 0 0 0,83 0 0 0 0,-137 0 0 0 0,55 0 0 0 0,-1 0 0 0 0,1 0 0 0 0,-27 0 0 0 0,26 0 0 0 0,-26 0 0 0 0,-1 0 0 0 0,-81 0 0 0 0,55 0 0 0 0,-1 0 0 0 0,-26 0 0 0 0,-1 0 0 0 0,27 0 0 0 0,1 0 0 0 0,-1 0 0 0 0,55 0 0 0 0,-28 0 0 0 0,-26 0 0 0 0,-1 0 0 0 0,0 0 0 0 0,-26 0 0 0 0,-1 0 0 0 0,-27 0 0 0 0,-27 0-16383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24580 8722 16383 0 0,'27'0'0'0'0,"27"0"0"0"0,28 0 0 0 0,-1 0 0 0 0,28 0 0 0 0,-82 0 0 0 0,27 0 0 0 0,-27 0 0 0 0,55 0 0 0 0,-55 0 0 0 0,54 0 0 0 0,-54 0 0 0 0,55 0 0 0 0,-28 0 0 0 0,-27 0 0 0 0,54 0 0 0 0,1 0 0 0 0,-55 0 0 0 0,0 0 0 0 0,27 0 0 0 0,-26 0 0 0 0,53 0 0 0 0,-54 0 0 0 0,0 0 0 0 0,0 0 0 0 0,0 0 0 0 0,1 0 0 0 0,-28 28 0 0 0,0-28-16383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24793 8887 16383 0 0,'-27'27'0'0'0,"27"0"0"0"0,-27 28 0 0 0,0-28 0 0 0,-55 54 0 0 0,55-27 0 0 0,0 1 0 0 0,0-28 0 0 0,0 27 0 0 0,27-27 0 0 0,-27 28 0 0 0,0-1 0 0 0,27 27 0 0 0,-82-27 0 0 0,55 28 0 0 0,0-55 0 0 0,0 54 0 0 0,0-26 0 0 0,0 53 0 0 0,-1-26 0 0 0,-26-55 0 0 0,54 81 0 0 0,-27 1 0 0 0,0-55 0 0 0,-27 82 0 0 0,-1-55 0 0 0,55-26 0 0 0,0-1 0 0 0,-27 0 0 0 0,-27 27 0 0 0,54-53 0 0 0,-27 53 0 0 0,27-27 0 0 0,0 28 0 0 0,-27 26 0 0 0,-1-53 0 0 0,-26 135 0 0 0,27-163 0 0 0,-27 81 0 0 0,54-26 0 0 0,-54-28 0 0 0,26 0 0 0 0,28-27 0 0 0,0 55 0 0 0,-27-28 0 0 0,27-27 0 0 0,-54 27 0 0 0,54-26 0 0 0,0-1 0 0 0,0 0 0 0 0,0 27 0 0 0,0-27 0 0 0,0 0 0 0 0,0 55 0 0 0,0-1 0 0 0,0-27 0 0 0,27-54 0 0 0,-27 55 0 0 0,0-28 0 0 0,27 27 0 0 0,-27-27 0 0 0,0-81 0 0 0,0 54-16383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4:49:30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7076 14202 16383 0 0,'-28'27'0'0'0,"28"28"0"0"0,0 26 0 0 0,0-54 0 0 0,0 27 0 0 0,0-54-16383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17158 10028 16383 0 0,'0'90'0'0'0,"0"-59"0"0"0,0-1 0 0 0,0 61 0 0 0,0-61 0 0 0,0 30 0 0 0,0-29 0 0 0,0-1 0 0 0,30 0 0 0 0,61-30 0 0 0,0 0 0 0 0,-61 0 0 0 0,-30 30 0 0 0,30 1 0 0 0,-30 59 0 0 0,-60-60 0 0 0,-61 31 0 0 0,30-61 0 0 0,0 0 0 0 0,61 0 0 0 0,0 0 0 0 0,0 0 0 0 0,30 0-16383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23310 11816 16383 0 0,'27'27'0'0'0,"0"0"0"0"0,0 28 0 0 0,0-28 0 0 0,0 27 0 0 0,-27-27 0 0 0,28 0 0 0 0,-1-27 0 0 0,-27 27 0 0 0,27 1 0 0 0,0-28 0 0 0,0-28 0 0 0,-27 1 0 0 0,27 0 0 0 0,0 0 0 0 0,-27-54 0 0 0,55 53 0 0 0,-55 1 0 0 0,27-27 0 0 0,0 27 0 0 0,27-82 0 0 0,-54 82 0 0 0,0-27 0 0 0,0 27 0 0 0,0 0 0 0 0,-27 27 0 0 0,0 0 0 0 0,0 0 0 0 0,0 27 0 0 0,-28-27 0 0 0,28 27 0 0 0,0-27 0 0 0,-27 27 0 0 0,27-27 0 0 0,-28 0 0 0 0,1 54 0 0 0,54-54-16383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22490 12086 16383 0 0,'0'54'0'0'0,"0"-27"0"0"0,0 0 0 0 0,-27 27 0 0 0,27 1 0 0 0,0-1 0 0 0,0-27 0 0 0,0 54 0 0 0,0-26 0 0 0,0-1 0 0 0,0 0 0 0 0,0-27 0 0 0,0 28 0 0 0,0-28 0 0 0,0 27 0 0 0,0 0 0 0 0,0 28 0 0 0,0 26 0 0 0,27-53 0 0 0,0-28 0 0 0,-27 27 0 0 0,28 0 0 0 0,-28 1 0 0 0,54-28 0 0 0,-27 0 0 0 0,-27 0 0 0 0,27 0 0 0 0,-27 0 0 0 0,54 55 0 0 0,-27-55 0 0 0,1 81 0 0 0,-28-53 0 0 0,27-1 0 0 0,27 0 0 0 0,-27-54 0 0 0,-27 27 0 0 0,27 28 0 0 0,28-1 0 0 0,-55-54-16383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26602 11827 16383 0 0,'55'0'0'0'0,"-28"27"0"0"0,0-27 0 0 0,0 27 0 0 0,-27 27 0 0 0,54-26 0 0 0,55-1 0 0 0,-82 0 0 0 0,-27 0 0 0 0,27 27 0 0 0,27-54 0 0 0,-26 55 0 0 0,-1-1 0 0 0,0 27 0 0 0,0-54 0 0 0,27 28 0 0 0,-54-1 0 0 0,27-54 0 0 0,1 81 0 0 0,-1-26 0 0 0,0-28 0 0 0,-27 0 0 0 0,0 27 0 0 0,27-27 0 0 0,-27 28 0 0 0,0-28 0 0 0,0 27 0 0 0,0 0 0 0 0,0 0 0 0 0,0-26 0 0 0,0 26 0 0 0,0 0 0 0 0,0 28 0 0 0,0-55 0 0 0,0 0 0 0 0,0 0 0 0 0,0 0 0 0 0,0 27 0 0 0,-54-26 0 0 0,54-1 0 0 0,-27 0 0 0 0,-1 0 0 0 0,-26 27 0 0 0,27-27 0 0 0,0 0 0 0 0,0-27 0 0 0,-28 28 0 0 0,28-1 0 0 0,-27 27 0 0 0,27-27 0 0 0,0 0 0 0 0,27 0 0 0 0,-27-27 0 0 0,-1 28 0 0 0,28-1 0 0 0,0 0 0 0 0,0 0 0 0 0,0 0 0 0 0,-27 0 0 0 0,27-27-16383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27872 12704 16383 0 0,'28'0'0'0'0,"-1"0"0"0"0,27 0 0 0 0,-27 0 0 0 0,0 0 0 0 0,0 0 0 0 0,0 0 0 0 0,1 0 0 0 0,26 0 0 0 0,-27 0 0 0 0,27 0 0 0 0,-27 0 0 0 0,1 0 0 0 0,-1 0 0 0 0,27-27 0 0 0,-27 0 0 0 0,0 27 0 0 0,28 0 0 0 0,26 0 0 0 0,-54 0 0 0 0,54 0 0 0 0,-53 0 0 0 0,53 0 0 0 0,-27 0 0 0 0,1 0 0 0 0,-28 0 0 0 0,0 0 0 0 0,27 0 0 0 0,-27 0 0 0 0,0 0 0 0 0,28 0 0 0 0,-28 0 0 0 0,27 0 0 0 0,-27 0 0 0 0,0 0 0 0 0,28 0 0 0 0,-28 0 0 0 0,0 0 0 0 0,27 0 0 0 0,-27 0 0 0 0,0 0 0 0 0,1 0 0 0 0,26 0 0 0 0,-27 0 0 0 0,0 0 0 0 0,0 0 0 0 0,0 0 0 0 0,28 0 0 0 0,-28 0 0 0 0,27 0 0 0 0,-27 0 0 0 0,0 0 0 0 0,1 0 0 0 0,-1 0 0 0 0,0 0 0 0 0,0 0 0 0 0,0 0 0 0 0,0 0 0 0 0,0 0 0 0 0,0 0 0 0 0,55 0 0 0 0,-55 0 0 0 0,27 0 0 0 0,-27 0 0 0 0,1 0 0 0 0,-1 0 0 0 0,0 0 0 0 0,0 0 0 0 0,27 0 0 0 0,-27 0 0 0 0,1 0 0 0 0,53 0 0 0 0,-27 0 0 0 0,0 0 0 0 0,-26 0 0 0 0,26 0 0 0 0,-27 0 0 0 0,27 0 0 0 0,-27 0 0 0 0,55 27 0 0 0,-55-27 0 0 0,27 0 0 0 0,1 0 0 0 0,-1 27 0 0 0,27-27 0 0 0,-54 0 0 0 0,55 0 0 0 0,-28 0 0 0 0,0 0 0 0 0,1 0 0 0 0,26 0 0 0 0,-54 0 0 0 0,27 0 0 0 0,-26 0 0 0 0,-1 0 0 0 0,0 27 0 0 0,0-27 0 0 0,0 0 0 0 0,0 0 0 0 0,27 0 0 0 0,-26 0 0 0 0,26 0 0 0 0,-27 0 0 0 0,0 0 0 0 0,27 0 0 0 0,1 0 0 0 0,-1 0 0 0 0,-27 0 0 0 0,0 0 0 0 0,28 0 0 0 0,-1 0 0 0 0,-27 0 0 0 0,27 0 0 0 0,-27 0 0 0 0,28 0 0 0 0,-28 0 0 0 0,27 0 0 0 0,0 0 0 0 0,1 0 0 0 0,-28 0 0 0 0,0 0 0 0 0,54 0 0 0 0,-26 0 0 0 0,-1 0 0 0 0,0 0 0 0 0,28 0 0 0 0,-55 0 0 0 0,54 0 0 0 0,-27 0 0 0 0,1 0 0 0 0,-1 0 0 0 0,0 0 0 0 0,0 28 0 0 0,28-28 0 0 0,-55 0 0 0 0,27 0 0 0 0,-27 0 0 0 0,1 0 0 0 0,26 0 0 0 0,-27 0 0 0 0,0 0 0 0 0,0 0 0 0 0,0 0 0 0 0,0 0 0 0 0,-27 0-16383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31871 11054 16383 0 0,'0'-27'0'0'0,"54"27"0"0"0,0 0 0 0 0,0 0 0 0 0,1 27 0 0 0,-1-27 0 0 0,-27 28 0 0 0,0-28 0 0 0,-27 27 0 0 0,27 0 0 0 0,28 27 0 0 0,-28-54 0 0 0,-27 81 0 0 0,27-81 0 0 0,-27 55 0 0 0,54-1 0 0 0,-54 0 0 0 0,27 1 0 0 0,-27-28 0 0 0,0 27 0 0 0,0 0 0 0 0,0 1 0 0 0,0-28 0 0 0,0 0 0 0 0,0 0 0 0 0,0 0 0 0 0,0 0 0 0 0,27-27 0 0 0,-27 0-16383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32082 11946 16383 0 0,'27'-27'0'0'0,"28"0"0"0"0,53 0 0 0 0,-81 0 0 0 0,55 27 0 0 0,-55-27 0 0 0,27-1 0 0 0,-27 28 0 0 0,0-27 0 0 0,28 27 0 0 0,-28 0 0 0 0,-27 27 0 0 0,0 1 0 0 0,0 26 0 0 0,0-27 0 0 0,0 0 0 0 0,-27 0 0 0 0,-55-27 0 0 0,1 0 0 0 0,54 0 0 0 0,-55 0 0 0 0,28 0 0 0 0,0 0 0 0 0,27 0 0 0 0,-1 0 0 0 0,-26 0 0 0 0,54 0-16383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33018 10913 16383 0 0,'-28'0'0'0'0,"-26"0"0"0"0,27 0 0 0 0,0 0 0 0 0,27 55 0 0 0,0-28 0 0 0,0 54 0 0 0,0-27 0 0 0,0-26 0 0 0,0 26 0 0 0,0-27 0 0 0,27 0 0 0 0,0 0 0 0 0,27-27 0 0 0,1 0 0 0 0,-1 0 0 0 0,0 0 0 0 0,28 0 0 0 0,-28-27 0 0 0,0-27 0 0 0,-54 27 0 0 0,0 0 0 0 0,0-1 0 0 0,0-26 0 0 0,0 0 0 0 0,-27 0 0 0 0,0 26 0 0 0,0 1 0 0 0,0 0 0 0 0,-1 27 0 0 0,-26 0 0 0 0,27 0 0 0 0,0 0 0 0 0,0 0 0 0 0,0 0 0 0 0,0 0 0 0 0,-1 0 0 0 0,28 0-16383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33376 10580 16383 0 0,'0'28'0'0'0,"0"26"0"0"0,0 54 0 0 0,54-53 0 0 0,-54 26 0 0 0,0 28 0 0 0,27-28 0 0 0,-27-27 0 0 0,0-27 0 0 0,27 28 0 0 0,-27-28 0 0 0,0 0 0 0 0,0 0 0 0 0,0-27-16383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33908 10557 16383 0 0,'-28'27'0'0'0,"-26"27"0"0"0,27-54 0 0 0,27 82 0 0 0,0-55 0 0 0,27 0 0 0 0,0-27 0 0 0,55 0 0 0 0,-55 0 0 0 0,27 0 0 0 0,-27-54 0 0 0,-27-1 0 0 0,0 28 0 0 0,-54 27 0 0 0,27 0 0 0 0,27 0-16383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33658 10921 16383 0 0,'27'0'0'0'0,"54"0"0"0"0,28-28 0 0 0,-55 28 0 0 0,28-27 0 0 0,-55 27 0 0 0,0-27 0 0 0,-27 27-16383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16977 10230 16383 0 0,'0'-31'0'0'0,"30"31"0"0"0,-30-30 0 0 0,60 30 0 0 0,1-30 0 0 0,-1 30 0 0 0,-29-30 0 0 0,-1 30 0 0 0,61-30 0 0 0,-61 30 0 0 0,0 0 0 0 0,-30 0-16383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33861 10933 16383 0 0,'0'27'0'0'0,"-28"28"0"0"0,1-1 0 0 0,27-27 0 0 0,-27 0 0 0 0,27 27 0 0 0,-27-54 0 0 0,27 28 0 0 0,0-1 0 0 0,0 0 0 0 0,0-27-16383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33964 10933 16383 0 0,'27'0'0'0'0,"27"0"0"0"0,0 0 0 0 0,-26 54 0 0 0,-28-26 0 0 0,0 26 0 0 0,54 27 0 0 0,-54-54 0 0 0,27 1 0 0 0,-27-1 0 0 0,0-27-16383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22841 9616 16383 0 0,'-27'0'0'0'0,"0"0"0"0"0,0 0 0 0 0,-27 0 0 0 0,26 0 0 0 0,28 27 0 0 0,-27 28 0 0 0,27-1 0 0 0,0-27 0 0 0,0 0 0 0 0,0 0 0 0 0,0 0 0 0 0,0 1 0 0 0,0-1 0 0 0,27-27 0 0 0,1 0 0 0 0,-1 0 0 0 0,0 0 0 0 0,0 0 0 0 0,54 0 0 0 0,-53-27 0 0 0,-28-28 0 0 0,0 28 0 0 0,-28 0 0 0 0,28 0 0 0 0,-27 0 0 0 0,27 27-16383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22792 9526 16383 0 0,'28'-27'0'0'0,"-1"27"0"0"0,27 27 0 0 0,0 54 0 0 0,-54-27 0 0 0,27 55 0 0 0,0-1 0 0 0,-27-26 0 0 0,28-82 0 0 0,-28 27 0 0 0,0 0 0 0 0,27 0 0 0 0,0 0 0 0 0,-27-27-16383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23169 9345 16383 0 0,'0'27'0'0'0,"0"0"0"0"0,0 0 0 0 0,0 27 0 0 0,0-26 0 0 0,54 26 0 0 0,-27-54 0 0 0,27 0 0 0 0,-26 0 0 0 0,-1 0 0 0 0,27 0 0 0 0,0-27 0 0 0,-27-28 0 0 0,-27-26 0 0 0,0 54 0 0 0,0-27 0 0 0,0 26 0 0 0,0 1 0 0 0,-27 27 0 0 0,0 0 0 0 0,-54 0 0 0 0,54 0 0 0 0,-55 0 0 0 0,55 0 0 0 0,27 0-16383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23216 9651 16383 0 0,'27'0'0'0'0,"27"0"0"0"0,-27 0 0 0 0,28 0 0 0 0,-28 0 0 0 0,0-28 0 0 0,0 28 0 0 0,54-54 0 0 0,-54 54 0 0 0,-27 0-16383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23375 9687 16383 0 0,'-54'81'0'0'0,"54"1"0"0"0,0-1 0 0 0,-27-27 0 0 0,27 0 0 0 0,-28 28 0 0 0,1-55 0 0 0,27 27 0 0 0,0-27 0 0 0,55-81 0 0 0,-28 27 0 0 0,-27 27-16383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9:25:03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23521 9828 16383 0 0,'55'54'0'0'0,"-28"27"0"0"0,-27-53 0 0 0,0-1 0 0 0,0 54 0 0 0,0-54 0 0 0,0 0 0 0 0,0 1 0 0 0,0-28-16383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29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8093 9969 16383 0 0,'30'0'0'0'0,"29"0"0"0"0,-1 0 0 0 0,1 0 0 0 0,-30 0 0 0 0,60 0 0 0 0,-31 0 0 0 0,1 0 0 0 0,-29 0 0 0 0,-1-29 0 0 0,30 29 0 0 0,-30 0 0 0 0,1 0 0 0 0,-1 0 0 0 0,0 0 0 0 0,30 0 0 0 0,0 0 0 0 0,0 0 0 0 0,29 0 0 0 0,-29-59 0 0 0,0 59 0 0 0,-30 0 0 0 0,59 0 0 0 0,-58 0 0 0 0,28 0 0 0 0,-28 0 0 0 0,-1 0 0 0 0,30 0 0 0 0,0 0 0 0 0,0 0 0 0 0,-30 0 0 0 0,0 0 0 0 0,1 0 0 0 0,-1 0 0 0 0,1 0 0 0 0,28 0 0 0 0,-28 0 0 0 0,-1 0 0 0 0,1 0 0 0 0,-1 0 0 0 0,0 0 0 0 0,1 0 0 0 0,-1 0 0 0 0,30 0 0 0 0,29-30 0 0 0,-58 30 0 0 0,28 0 0 0 0,-28 0 0 0 0,-1 0 0 0 0,1 0 0 0 0,28 0 0 0 0,-28 0 0 0 0,-1 0 0 0 0,30 0 0 0 0,-30 0 0 0 0,30 0 0 0 0,-29 0 0 0 0,-1 0 0 0 0,0 0 0 0 0,30 30 0 0 0,0-30 0 0 0,0 0 0 0 0,29 29 0 0 0,-59-29 0 0 0,60 0 0 0 0,-31 30 0 0 0,1-30 0 0 0,29 0 0 0 0,-29 58 0 0 0,-29-58 0 0 0,58 0 0 0 0,-30 0 0 0 0,-28 30 0 0 0,-1-30 0 0 0,30 0 0 0 0,29 0 0 0 0,-58 0 0 0 0,58 0 0 0 0,0 0 0 0 0,-29 0 0 0 0,0 0 0 0 0,-1 0 0 0 0,-28 0 0 0 0,29 0 0 0 0,29 0 0 0 0,-59 0 0 0 0,1 0 0 0 0,-1 0 0 0 0,30 0 0 0 0,29 0 0 0 0,-29 0 0 0 0,0 0 0 0 0,-1 0 0 0 0,1 0 0 0 0,0-30 0 0 0,-30 30 0 0 0,30 0 0 0 0,-29 0 0 0 0,-1 0 0 0 0,30-29 0 0 0,58 29 0 0 0,-58 0 0 0 0,29 0 0 0 0,1 0 0 0 0,-60 0 0 0 0,30-29 0 0 0,0 29 0 0 0,-1 0 0 0 0,1 0 0 0 0,-29 0 0 0 0,87-59 0 0 0,-29 59 0 0 0,-58 0 0 0 0,-1 0 0 0 0,1 0 0 0 0,28 0 0 0 0,-28 0 0 0 0,-1 0 0 0 0,30-30 0 0 0,29 30 0 0 0,-29 0 0 0 0,29 0 0 0 0,-58 0 0 0 0,58 0 0 0 0,59 0 0 0 0,-118 0 0 0 0,89 0 0 0 0,-1 0 0 0 0,1 0 0 0 0,29 0 0 0 0,-118 0 0 0 0,89 0 0 0 0,-1 0 0 0 0,-58 0 0 0 0,59 0 0 0 0,-30 0 0 0 0,-59 0 0 0 0,1 0 0 0 0,-1 0 0 0 0,30 0 0 0 0,-30 0 0 0 0,1 0 0 0 0,-1 0 0 0 0,1 0 0 0 0,28 0 0 0 0,-28 0 0 0 0,-1 0 0 0 0,59 0 0 0 0,30 30 0 0 0,-89-30 0 0 0,89 29 0 0 0,-89-29 0 0 0,1 0 0 0 0,58 0 0 0 0,0 30 0 0 0,-58-30 0 0 0,58 58 0 0 0,-59-58 0 0 0,1 0 0 0 0,58 0 0 0 0,-59 0 0 0 0,30 0 0 0 0,-30 0 0 0 0,1 0 0 0 0,29 30 0 0 0,-30-30 0 0 0,0 0 0 0 0,30 0 0 0 0,-29 0 0 0 0,58 0 0 0 0,-59 0 0 0 0,59 29 0 0 0,-58-29 0 0 0,-1 0 0 0 0,59 0 0 0 0,-58 0 0 0 0,29 0 0 0 0,29 59 0 0 0,-59-59 0 0 0,0 0 0 0 0,1 0 0 0 0,29 29 0 0 0,-1-29 0 0 0,31 0 0 0 0,-60 30 0 0 0,59-30 0 0 0,-29 0 0 0 0,0 0 0 0 0,58 0 0 0 0,-58 0 0 0 0,0 0 0 0 0,29 0 0 0 0,-29 0 0 0 0,-30 0 0 0 0,1 0 0 0 0,29 0 0 0 0,-30 0 0 0 0,59 0 0 0 0,-29 0 0 0 0,29 0 0 0 0,0 0 0 0 0,-58 0 0 0 0,87 0 0 0 0,-58 0 0 0 0,29 0 0 0 0,1 0 0 0 0,-31 0 0 0 0,1 0 0 0 0,0 0 0 0 0,29 0 0 0 0,-58 0 0 0 0,58 0 0 0 0,-29 0 0 0 0,29 0 0 0 0,0 0 0 0 0,-59 0 0 0 0,30 0 0 0 0,-29 0 0 0 0,-1 0 0 0 0,0 0 0 0 0,1 0 0 0 0,-1 0 0 0 0,1 0 0 0 0,28 0 0 0 0,1 0 0 0 0,0 0 0 0 0,-30 0 0 0 0,1 0 0 0 0,58 0 0 0 0,0 0 0 0 0,-58 0 0 0 0,58 0 0 0 0,-59 0 0 0 0,89 0 0 0 0,-89 0 0 0 0,59 0 0 0 0,-29 0 0 0 0,29 0 0 0 0,30 0 0 0 0,-59 0 0 0 0,58 0 0 0 0,-58 0 0 0 0,-30 0 0 0 0,1 0 0 0 0,58 0 0 0 0,-59 0 0 0 0,30 0 0 0 0,-29 0 0 0 0,-1 0 0 0 0,30 0 0 0 0,-30 0 0 0 0,1 0 0 0 0,58 0 0 0 0,-59 0 0 0 0,59 0 0 0 0,-58 0 0 0 0,58 0 0 0 0,-59 0 0 0 0,30 0 0 0 0,0 0 0 0 0,29 0 0 0 0,-29 0 0 0 0,59 0 0 0 0,-60 0 0 0 0,1 0 0 0 0,29 0 0 0 0,-58 0 0 0 0,29 0 0 0 0,-30 0 0 0 0,0 0 0 0 0,1 0 0 0 0,29 0 0 0 0,-30 0 0 0 0,0 0 0 0 0,1 0 0 0 0,-1 0 0 0 0,1 0 0 0 0,58 0 0 0 0,-59 0 0 0 0,59 0 0 0 0,-58 0 0 0 0,29 0 0 0 0,-30 0 0 0 0,0 0 0 0 0,148 88 0 0 0,-148-88 0 0 0,30 0 0 0 0,58 0 0 0 0,-28 0 0 0 0,-31 0 0 0 0,31 0 0 0 0,-31 0 0 0 0,1 0 0 0 0,29 0 0 0 0,1 0 0 0 0,-31 0 0 0 0,1 0 0 0 0,59 0 0 0 0,-1 0 0 0 0,-87 0 0 0 0,58 0 0 0 0,-59 0 0 0 0,60 0 0 0 0,-31-30 0 0 0,1 30 0 0 0,0 0 0 0 0,-30 0 0 0 0,60-29 0 0 0,-1 29 0 0 0,-59 0 0 0 0,89 0 0 0 0,-118-29 0 0 0,29 29 0 0 0,1 0 0 0 0,28-30 0 0 0,-28 30 0 0 0,-1-29 0 0 0,30 29 0 0 0,29 0 0 0 0,-58-29 0 0 0,58 29 0 0 0,0 0 0 0 0,30-59 0 0 0,-30 59 0 0 0,-29 0 0 0 0,58-30 0 0 0,-29 30 0 0 0,-29 0 0 0 0,29-29 0 0 0,30 29 0 0 0,-89 0 0 0 0,60 0 0 0 0,-1 0 0 0 0,-30 0 0 0 0,-28 0 0 0 0,58 0 0 0 0,-29 0 0 0 0,0 0 0 0 0,-1 0 0 0 0,31 0 0 0 0,-60 0 0 0 0,30-59 0 0 0,0 59 0 0 0,-1 0 0 0 0,31 0 0 0 0,28 0 0 0 0,1 0 0 0 0,29 0 0 0 0,-59 0 0 0 0,0 0 0 0 0,59 0 0 0 0,0 0 0 0 0,-29 0 0 0 0,29 0 0 0 0,-30 0 0 0 0,-87 0 0 0 0,58 0 0 0 0,-59 0 0 0 0,30 0 0 0 0,-29 0 0 0 0,58 0 0 0 0,-59 0 0 0 0,1 0 0 0 0,28 0 0 0 0,-28 0 0 0 0,-1 0 0 0 0,30 30 0 0 0,-30-30 0 0 0,30 0 0 0 0,-29 0 0 0 0,-1 0 0 0 0,89 0 0 0 0,-60 58 0 0 0,-28-58 0 0 0,87 0 0 0 0,-87 0 0 0 0,29 0 0 0 0,-30 0 0 0 0,88 0 0 0 0,-58 0 0 0 0,29 30 0 0 0,-58-30 0 0 0,29 29 0 0 0,-30-29 0 0 0,0 0 0 0 0,1 0 0 0 0,29 0 0 0 0,29 0 0 0 0,-59 0 0 0 0,1 0 0 0 0,28 0 0 0 0,-58 0-16383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30T23:57:29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2214 10492 16383 0 0,'29'0'0'0'0,"0"0"0"0"0,30-29 0 0 0,-29 29 0 0 0,-1 0 0 0 0,0 0 0 0 0,60 0 0 0 0,-31 0 0 0 0,1 0 0 0 0,59 0 0 0 0,-59 0 0 0 0,-1 0 0 0 0,1 0 0 0 0,-29 0 0 0 0,28 0 0 0 0,1 0 0 0 0,0 0 0 0 0,0 0 0 0 0,29 0 0 0 0,0 0 0 0 0,-29 0 0 0 0,29 0 0 0 0,-58 0 0 0 0,87 0 0 0 0,-58 0 0 0 0,0 0 0 0 0,0 0 0 0 0,29 0 0 0 0,-59 0 0 0 0,59 0 0 0 0,30 0 0 0 0,-89 0 0 0 0,89 0 0 0 0,0 0 0 0 0,-60 0 0 0 0,31 0 0 0 0,28 0 0 0 0,-58 0 0 0 0,59 0 0 0 0,-1 0 0 0 0,-87 0 0 0 0,58 0 0 0 0,-59 0 0 0 0,30 0 0 0 0,0 0 0 0 0,-1 0 0 0 0,-28 0 0 0 0,-1 0 0 0 0,30 0 0 0 0,0 0 0 0 0,29 0 0 0 0,-29 0 0 0 0,29 0 0 0 0,-29 0 0 0 0,29 0 0 0 0,0 0 0 0 0,-29 0 0 0 0,29 0 0 0 0,-58 0 0 0 0,58 0 0 0 0,-59 0 0 0 0,89 0 0 0 0,-59 0 0 0 0,29 0 0 0 0,-29 0 0 0 0,-1 0 0 0 0,60 0 0 0 0,-89 0 0 0 0,60 29 0 0 0,-1-29 0 0 0,-29 0 0 0 0,29 0 0 0 0,0 0 0 0 0,0 30 0 0 0,30-30 0 0 0,-59 0 0 0 0,58 0 0 0 0,-58 29 0 0 0,29-29 0 0 0,0 0 0 0 0,30 59 0 0 0,-89-59 0 0 0,60 0 0 0 0,-31 29 0 0 0,1-29 0 0 0,-29 0 0 0 0,28 0 0 0 0,-28 0 0 0 0,28 0 0 0 0,1 0 0 0 0,-29 0 0 0 0,28 0 0 0 0,1 0 0 0 0,0 0 0 0 0,29 0 0 0 0,-58 0 0 0 0,87 0 0 0 0,-29 0 0 0 0,-58 0 0 0 0,-30 0-16383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17400 9977 16383 0 0,'0'60'0'0'0,"0"31"0"0"0,0 30 0 0 0,0-60 0 0 0,0 29 0 0 0,0 1 0 0 0,0-61 0 0 0,0 61 0 0 0,0-61 0 0 0,0 0 0 0 0,0 1 0 0 0,0-1 0 0 0,0 0 0 0 0,0 0 0 0 0,0-30-16383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6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22809 9268 16383 0 0,'29'0'0'0'0,"58"0"0"0"0,-29 0 0 0 0,58 0 0 0 0,87 0 0 0 0,-87 29 0 0 0,-29-29 0 0 0,-29 0 0 0 0,58 0 0 0 0,0 0 0 0 0,-87 0 0 0 0,87 0 0 0 0,-29 0 0 0 0,-29 0 0 0 0,87 0 0 0 0,116 0 0 0 0,-116 0 0 0 0,0 0 0 0 0,-58 0 0 0 0,-29 0 0 0 0,-29 0 0 0 0,0 0 0 0 0,0 0 0 0 0,0 0 0 0 0,0 0 0 0 0,-29 0-16383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10T04:49:04.6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4760 9644 16383 0 0,'29'0'0'0'0,"0"0"0"0"0,0 0 0 0 0,0 0 0 0 0,0 0 0 0 0,0 0 0 0 0,29 0 0 0 0,-29 0 0 0 0,29 0 0 0 0,-29 0 0 0 0,58 0 0 0 0,-58 0 0 0 0,58 0 0 0 0,-58 0 0 0 0,58 0 0 0 0,0-29 0 0 0,0 29 0 0 0,0 0 0 0 0,29 0 0 0 0,-58 0 0 0 0,0 0 0 0 0,87 0 0 0 0,-58-29 0 0 0,-29 29 0 0 0,-29 0 0 0 0,87-58 0 0 0,-87 58 0 0 0,58 0 0 0 0,-29 0 0 0 0,29-29 0 0 0,-58 29 0 0 0,58 0 0 0 0,-29-29 0 0 0,0 29 0 0 0,0 0 0 0 0,29 0 0 0 0,58-29 0 0 0,-116 29 0 0 0,87 0 0 0 0,0 0 0 0 0,-29 0 0 0 0,-58 0 0 0 0,116 0 0 0 0,-116 0 0 0 0,87 0 0 0 0,0 0 0 0 0,-29 0 0 0 0,-58 0 0 0 0,29 0 0 0 0,29 0 0 0 0,-58 0 0 0 0,29 0 0 0 0,0 0 0 0 0,29 0 0 0 0,-58 0 0 0 0,29 0 0 0 0,28 0 0 0 0,-57 0 0 0 0,29 0 0 0 0,0 0 0 0 0,29 0 0 0 0,0 0 0 0 0,-58 0 0 0 0,58 0 0 0 0,-58 0 0 0 0,29 0 0 0 0,0 29 0 0 0,-29-29 0 0 0,29 0 0 0 0,29 29 0 0 0,-58-29 0 0 0,58 0 0 0 0,0 0 0 0 0,0 29 0 0 0,-58-29 0 0 0,87 0 0 0 0,-29 0 0 0 0,-29 0 0 0 0,29 0 0 0 0,-29 29 0 0 0,87 0 0 0 0,-58 0 0 0 0,0-29 0 0 0,0 0 0 0 0,29 0 0 0 0,-29 0 0 0 0,-58 29 0 0 0,58-29 0 0 0,0 0 0 0 0,-29 0 0 0 0,58 0 0 0 0,-58 0 0 0 0,29 0 0 0 0,29 0 0 0 0,-29 0 0 0 0,58 0 0 0 0,0 0 0 0 0,0 0 0 0 0,87 0 0 0 0,-116 0 0 0 0,87 0 0 0 0,-145 0 0 0 0,58 0 0 0 0,-29 0 0 0 0,-58 0 0 0 0,87 0 0 0 0,-29 0 0 0 0,0 0 0 0 0,29 0 0 0 0,87 29 0 0 0,-116-29 0 0 0,58 0 0 0 0,29 29 0 0 0,-145-29 0 0 0,87 0 0 0 0,-29 58 0 0 0,0-58 0 0 0,-29 0 0 0 0,-29 0 0 0 0,87 0 0 0 0,-29 0 0 0 0,29 29 0 0 0,29-29 0 0 0,-58 29 0 0 0,0-29 0 0 0,0 58 0 0 0,-29-58 0 0 0,-1 0 0 0 0,1 0 0 0 0,-29 29 0 0 0,29-29 0 0 0,0 0 0 0 0,0 0 0 0 0,0 0 0 0 0,58 0 0 0 0,-58 0 0 0 0,0 29 0 0 0,29-29 0 0 0,-58 0 0 0 0,0 0 0 0 0,29 0 0 0 0,0 0 0 0 0,29 0 0 0 0,-58 0 0 0 0,29 0 0 0 0,-29 0 0 0 0,0 0 0 0 0,0 0 0 0 0,0 0 0 0 0,0 0 0 0 0,29 0 0 0 0,-29 0 0 0 0,0 0 0 0 0,29 0 0 0 0,-29 0 0 0 0,58 0 0 0 0,-29 0 0 0 0,-29 0 0 0 0,0 0 0 0 0,0 0 0 0 0,29 0 0 0 0,-29 0 0 0 0,0 0 0 0 0,58 0 0 0 0,-58 0 0 0 0,0 0 0 0 0,0 0 0 0 0,0 0 0 0 0,29 0 0 0 0,-29 0 0 0 0,0 0 0 0 0,58 0 0 0 0,-58 0 0 0 0,29 0 0 0 0,0 0 0 0 0,0 0 0 0 0,29 0 0 0 0,0 29 0 0 0,-58-29 0 0 0,29 29 0 0 0,-29-29 0 0 0,-29 0-16383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5:20:50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18394 9122 16383 0 0,'28'0'0'0'0,"53"0"0"0"0,0 0 0 0 0,28 0 0 0 0,27 0 0 0 0,-28 0 0 0 0,28 0 0 0 0,-82 0 0 0 0,28 0 0 0 0,-28 0 0 0 0,27 0 0 0 0,-54 0 0 0 0,55 0 0 0 0,-55 0 0 0 0,54 0 0 0 0,1 55 0 0 0,-1-55 0 0 0,-54 0 0 0 0,0 0 0 0 0,28 0 0 0 0,-55 0-16383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5:20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9551 12920 16383 0 0,'28'0'0'0'0,"26"0"0"0"0,-27 0 0 0 0,0 0 0 0 0,0 0 0 0 0,28 0 0 0 0,-1 0 0 0 0,-27 0 0 0 0,0 0 0 0 0,27 0 0 0 0,-26 0 0 0 0,-1 0 0 0 0,0 0 0 0 0,27 0 0 0 0,0 0 0 0 0,-27 0 0 0 0,28 0 0 0 0,-28 0 0 0 0,27 0 0 0 0,28 0 0 0 0,-28 0 0 0 0,-27 0 0 0 0,27 0 0 0 0,28 0 0 0 0,-28 0 0 0 0,27 0 0 0 0,1 0 0 0 0,-55 0 0 0 0,54 0 0 0 0,-26 0 0 0 0,-1 0 0 0 0,27 0 0 0 0,1 0 0 0 0,-1 0 0 0 0,-27 0 0 0 0,1 0 0 0 0,-1 0 0 0 0,0 0 0 0 0,0 0 0 0 0,-26 0 0 0 0,26 0 0 0 0,-27 0 0 0 0,27 0 0 0 0,1 0 0 0 0,-1 0 0 0 0,-27 0 0 0 0,0 0 0 0 0,54 0 0 0 0,1 0 0 0 0,-55 0 0 0 0,54 0 0 0 0,-26 0 0 0 0,-1 0 0 0 0,0 0 0 0 0,28 0 0 0 0,-55 27 0 0 0,81-27 0 0 0,-26 27 0 0 0,-28-27 0 0 0,27 0 0 0 0,28 27 0 0 0,-28-27 0 0 0,-26 0 0 0 0,-1 54 0 0 0,55-54 0 0 0,-55 0 0 0 0,27 0 0 0 0,1 0 0 0 0,-55 0 0 0 0,0 0 0 0 0,27 0 0 0 0,0 0 0 0 0,1 0 0 0 0,-28 27 0 0 0,0-27 0 0 0,27 0 0 0 0,-27 0 0 0 0,1 0 0 0 0,-1 0 0 0 0,0 0 0 0 0,0 0 0 0 0,27 0 0 0 0,-27 0 0 0 0,55 0 0 0 0,-55 0 0 0 0,54 0 0 0 0,-26 0 0 0 0,26 0 0 0 0,-54 0 0 0 0,55 0 0 0 0,-55 0 0 0 0,27 0 0 0 0,-27 0 0 0 0,0 0 0 0 0,55 0 0 0 0,26-27 0 0 0,-54 27 0 0 0,55-27 0 0 0,-82 27 0 0 0,82 0 0 0 0,-28 0 0 0 0,-54 0 0 0 0,55 0 0 0 0,-28-27 0 0 0,0 27 0 0 0,0 0 0 0 0,-26 0 0 0 0,26 0 0 0 0,27 0 0 0 0,-26 0 0 0 0,26-54 0 0 0,0 54 0 0 0,28-27 0 0 0,-28 27 0 0 0,1 0 0 0 0,-1 0 0 0 0,-27 0 0 0 0,-26 0 0 0 0,26 0 0 0 0,-27 0 0 0 0,27 0 0 0 0,-27 0 0 0 0,28 0 0 0 0,-28 0 0 0 0,54 0 0 0 0,1 0 0 0 0,-55 0 0 0 0,0 0 0 0 0,27 0 0 0 0,-27 0 0 0 0,0 0 0 0 0,28 0 0 0 0,-28 0 0 0 0,54 0 0 0 0,-54 0 0 0 0,28 0 0 0 0,-28 0 0 0 0,27 0 0 0 0,0 0 0 0 0,1 0 0 0 0,-28 0 0 0 0,54 0 0 0 0,-27 0 0 0 0,-26 0 0 0 0,-1 0 0 0 0,54 0 0 0 0,1 0 0 0 0,-28 0 0 0 0,0 0 0 0 0,0 0 0 0 0,55 0 0 0 0,-82 0 0 0 0,82 0 0 0 0,-28 0 0 0 0,-54 0 0 0 0,55 0 0 0 0,-55 0 0 0 0,81 0 0 0 0,-54 0 0 0 0,1 0 0 0 0,-28 0 0 0 0,54 0 0 0 0,-54 0 0 0 0,1 0 0 0 0,26 0 0 0 0,0 0 0 0 0,0 0 0 0 0,-26 0 0 0 0,-1 0 0 0 0,0 0 0 0 0,0 0 0 0 0,0 0 0 0 0,27 0 0 0 0,1 0 0 0 0,26-28 0 0 0,0 28 0 0 0,-53 0 0 0 0,53 0 0 0 0,-54 0 0 0 0,0 0 0 0 0,0 0 0 0 0,28 0 0 0 0,-28 0 0 0 0,27 0 0 0 0,-27 0 0 0 0,28 0 0 0 0,-1 0 0 0 0,-27 0 0 0 0,27 0 0 0 0,-27 0 0 0 0,28 0 0 0 0,-28 0 0 0 0,0 0 0 0 0,54 0 0 0 0,-81-27 0 0 0,27 27 0 0 0,28 0 0 0 0,-1 0 0 0 0,-27 0 0 0 0,0 0 0 0 0,28 0 0 0 0,-28 0 0 0 0,0 0 0 0 0,0 0 0 0 0,27-27 0 0 0,0 27 0 0 0,28 0 0 0 0,-55 0 0 0 0,54 0 0 0 0,-53 0 0 0 0,26 0 0 0 0,-27 0 0 0 0,0 0 0 0 0,27 0 0 0 0,-26 0 0 0 0,-1 0 0 0 0,27 0 0 0 0,-27 0 0 0 0,0 0 0 0 0,0 0 0 0 0,0 0 0 0 0,1 0 0 0 0,26 0 0 0 0,-27 0 0 0 0,0 0 0 0 0,27 0 0 0 0,1 0 0 0 0,26 0 0 0 0,-54 0 0 0 0,82 0 0 0 0,-1 0 0 0 0,-81 0 0 0 0,28 0 0 0 0,-1 0 0 0 0,0 0 0 0 0,-54 0-16383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5:20:50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23874 12956 16383 0 0,'27'0'0'0'0,"55"0"0"0"0,-55 0 0 0 0,54 0 0 0 0,28 0 0 0 0,-82 0 0 0 0,54 0 0 0 0,-53 0 0 0 0,53 0 0 0 0,0 0 0 0 0,28 0 0 0 0,-1 0 0 0 0,55 0 0 0 0,-27 0 0 0 0,0 0 0 0 0,-28 0 0 0 0,28 0 0 0 0,0 0 0 0 0,-28 0 0 0 0,28 0 0 0 0,-82 0 0 0 0,55 0 0 0 0,-1 0 0 0 0,-26 0 0 0 0,53 0 0 0 0,28 0 0 0 0,-27 0 0 0 0,-1 0 0 0 0,1 0 0 0 0,0 0 0 0 0,-28 0 0 0 0,1 0 0 0 0,-28 0 0 0 0,28 0 0 0 0,-1 0 0 0 0,-26 0 0 0 0,-1 0 0 0 0,28 0 0 0 0,-1 0 0 0 0,-53 0 0 0 0,-1 0 0 0 0,0 0 0 0 0,28 0 0 0 0,-55 0 0 0 0,0 0 0 0 0,27 0 0 0 0,-27 0 0 0 0,0 0 0 0 0,1 0 0 0 0,-1 0 0 0 0,0 0 0 0 0,27 0 0 0 0,-27 0 0 0 0,55 0 0 0 0,-55 0 0 0 0,81 0 0 0 0,1 0 0 0 0,-28 0 0 0 0,1 0 0 0 0,26 0 0 0 0,1 0 0 0 0,-82 0 0 0 0,54 0 0 0 0,-54 0 0 0 0,-27 0-16383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5:20:50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8520 14014 16383 0 0,'-27'0'0'0'0,"109"0"0"0"0,53 0 0 0 0,1 0 0 0 0,135 0 0 0 0,-26 0 0 0 0,53 0 0 0 0,28 0 0 0 0,-1 0 0 0 0,-53 0 0 0 0,26 0 0 0 0,-26 0 0 0 0,-28 0 0 0 0,-27 0 0 0 0,-27 0 0 0 0,0 0 0 0 0,-109 0 0 0 0,1 0 0 0 0,-1 0 0 0 0,-81 0-16383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5:20:51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9128 4983 16383 0 0,'0'0'-16383'0'0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3:00:27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15285 3597 16383 0 0,'-28'0'0'0'0,"1"0"0"0"0,0 0 0 0 0,0 0 0 0 0,-27 0 0 0 0,27 0 0 0 0,-28-27 0 0 0,28 27 0 0 0,27-27 0 0 0,-27 27 0 0 0,0 0 0 0 0,0-27 0 0 0,27 0 0 0 0,-27 27 0 0 0,-1 0 0 0 0,28-27 0 0 0,-54-28 0 0 0,54 28 0 0 0,-27-54 0 0 0,27 54 0 0 0,0-28 0 0 0,0 28 0 0 0,0 0 0 0 0,0 0 0 0 0,27-27 0 0 0,0 26 0 0 0,-27 1 0 0 0,55-27 0 0 0,-28 27 0 0 0,0 27 0 0 0,27-54 0 0 0,-27 27 0 0 0,82-1 0 0 0,-82 28 0 0 0,27 0 0 0 0,1 0 0 0 0,26-27 0 0 0,-54 0 0 0 0,55 0 0 0 0,-1 0 0 0 0,-27 27 0 0 0,28 0 0 0 0,-28 0 0 0 0,27 0 0 0 0,-26 0 0 0 0,-1 0 0 0 0,0 0 0 0 0,55 0 0 0 0,-55 0 0 0 0,27 0 0 0 0,28-27 0 0 0,-55 27 0 0 0,28 0 0 0 0,-1 0 0 0 0,0 0 0 0 0,1 0 0 0 0,53 0 0 0 0,-26 0 0 0 0,0 0 0 0 0,-28 0 0 0 0,0 0 0 0 0,1 0 0 0 0,-55 0 0 0 0,54 0 0 0 0,-54 0 0 0 0,28 0 0 0 0,-28 0 0 0 0,0 0 0 0 0,27 0 0 0 0,-27 0 0 0 0,1 0 0 0 0,53 0 0 0 0,-54 0 0 0 0,55 0 0 0 0,-55 0 0 0 0,27 0 0 0 0,0 0 0 0 0,0 0 0 0 0,-26 0 0 0 0,-1 0 0 0 0,27 0 0 0 0,0 0 0 0 0,-27 0 0 0 0,1 0 0 0 0,-1 0 0 0 0,0 0 0 0 0,27 0 0 0 0,55 0 0 0 0,-55 0 0 0 0,0 0 0 0 0,1 0 0 0 0,26 0 0 0 0,-54 0 0 0 0,54 0 0 0 0,-26 0 0 0 0,26 0 0 0 0,-54 0 0 0 0,28 0 0 0 0,-28 0 0 0 0,27 0 0 0 0,-27 0 0 0 0,0 0 0 0 0,0 0 0 0 0,28 0 0 0 0,26 27 0 0 0,-54 0 0 0 0,0-27 0 0 0,0 0 0 0 0,1 0 0 0 0,-1 0 0 0 0,0 0 0 0 0,-27 27 0 0 0,27 0 0 0 0,0-27 0 0 0,0 0 0 0 0,-27 27 0 0 0,0 1 0 0 0,0-1 0 0 0,0 0 0 0 0,0 27 0 0 0,0-27 0 0 0,0 27 0 0 0,0-26 0 0 0,0 26 0 0 0,0-27 0 0 0,0 54 0 0 0,-27-26 0 0 0,0-1 0 0 0,27-27 0 0 0,-54 27 0 0 0,54 1 0 0 0,-27-28 0 0 0,-1 0 0 0 0,28 0 0 0 0,-27 0 0 0 0,0 0 0 0 0,27 0 0 0 0,-27 1 0 0 0,0-28 0 0 0,27 0-16383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3:00:27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2049 4567 16383 0 0,'27'0'0'0'0,"0"0"0"0"0,0 0 0 0 0,1 0 0 0 0,26 0 0 0 0,-27 0 0 0 0,0 0 0 0 0,0 0 0 0 0,0 0 0 0 0,28 0 0 0 0,-28 0 0 0 0,27 0 0 0 0,0 0 0 0 0,1 0 0 0 0,-28 0 0 0 0,27 0 0 0 0,-27 0 0 0 0,0 0 0 0 0,0 0 0 0 0,1-27 0 0 0,-1 27 0 0 0,27 0 0 0 0,0-27 0 0 0,28 27 0 0 0,-1 0 0 0 0,-54 0 0 0 0,82 0 0 0 0,-55 0 0 0 0,0 0 0 0 0,1 0 0 0 0,26 0 0 0 0,-54 0 0 0 0,82 0 0 0 0,-28 0 0 0 0,-27 0 0 0 0,28 0 0 0 0,-55 0 0 0 0,54 0 0 0 0,28 0 0 0 0,-82 0 0 0 0,54 0 0 0 0,1 0 0 0 0,-28 0 0 0 0,0 0 0 0 0,1 0 0 0 0,-1 0 0 0 0,0 0 0 0 0,-27 0 0 0 0,0 0 0 0 0,28 0 0 0 0,-1 0 0 0 0,0 0 0 0 0,1 0 0 0 0,-1 0 0 0 0,0 0 0 0 0,0 0 0 0 0,-26 0 0 0 0,80 0 0 0 0,-54 0 0 0 0,1 0 0 0 0,53 0 0 0 0,-54 0 0 0 0,1 0 0 0 0,26 0 0 0 0,1 0 0 0 0,-55 0 0 0 0,54 0 0 0 0,-27 0 0 0 0,1 0 0 0 0,-1 0 0 0 0,0 0 0 0 0,0 0 0 0 0,28 0 0 0 0,-1 0 0 0 0,-54 0 0 0 0,28 0 0 0 0,-1 0 0 0 0,55 0 0 0 0,-82 0 0 0 0,0 0 0 0 0,27 0 0 0 0,0 0 0 0 0,1 0 0 0 0,-28 0 0 0 0,0 0 0 0 0,27 0 0 0 0,0 0 0 0 0,28 0 0 0 0,-55 0 0 0 0,82 0 0 0 0,-28 0 0 0 0,-27 0 0 0 0,28 0 0 0 0,-28 0 0 0 0,0 0 0 0 0,0 0 0 0 0,28 0 0 0 0,-28 0 0 0 0,28 0 0 0 0,-1 0 0 0 0,27 0 0 0 0,-80 0 0 0 0,53 0 0 0 0,0 0 0 0 0,-26 0 0 0 0,-1 0 0 0 0,55 0 0 0 0,-55 0 0 0 0,0 0 0 0 0,28 0 0 0 0,-55 0 0 0 0,0 0 0 0 0,27 0 0 0 0,-27 0 0 0 0,27 0 0 0 0,1 0 0 0 0,-28 0 0 0 0,27 0 0 0 0,0 0 0 0 0,28 0 0 0 0,-28 0 0 0 0,28 0 0 0 0,-28 0 0 0 0,0 0 0 0 0,55 0 0 0 0,-55 0 0 0 0,27 0 0 0 0,28 0 0 0 0,-28 0 0 0 0,1 0 0 0 0,-1 0 0 0 0,-27 0 0 0 0,28 0 0 0 0,-28 0 0 0 0,-27 0 0 0 0,27 0 0 0 0,28 0 0 0 0,-55 0 0 0 0,27 0 0 0 0,-27 0 0 0 0,1 0 0 0 0,26 0 0 0 0,-27 0 0 0 0,0 0 0 0 0,-27 0-16383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3:00:28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8822 9052 16383 0 0,'28'27'0'0'0,"-1"-27"0"0"0,-27 0-16383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17519 10287 16383 0 0,'30'-31'0'0'0,"0"1"0"0"0,31-30 0 0 0,-1 29 0 0 0,91-29 0 0 0,-121 30 0 0 0,1 30 0 0 0,-1 30 0 0 0,-30 30 0 0 0,0-29 0 0 0,0 29 0 0 0,0 1 0 0 0,-61 59 0 0 0,31-89 0 0 0,0-1 0 0 0,0 30 0 0 0,-1-29 0 0 0,92-31 0 0 0,90 0 0 0 0,-30 0 0 0 0,30 0 0 0 0,-120 0 0 0 0,-1 0 0 0 0,-30 0-16383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3:00:28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13338 10474 16383 0 0,'27'0'0'0'0,"0"0"0"0"0,27 0 0 0 0,-26 0 0 0 0,26 0 0 0 0,27 0 0 0 0,1 0 0 0 0,-1 0 0 0 0,-27 0 0 0 0,55 0 0 0 0,-28 0 0 0 0,1 0 0 0 0,-1 0 0 0 0,28 0 0 0 0,-55 0 0 0 0,55 0 0 0 0,-28 0 0 0 0,-54 0 0 0 0,55 0 0 0 0,-55 0 0 0 0,0 0 0 0 0,54-55 0 0 0,-54 55 0 0 0,28 0 0 0 0,-28 0 0 0 0,0 0 0 0 0,54 0 0 0 0,-54 0 0 0 0,28 0 0 0 0,-1 0 0 0 0,0 0 0 0 0,1 0 0 0 0,26 0 0 0 0,-54 0 0 0 0,54 0 0 0 0,-53 0 0 0 0,80 0 0 0 0,-54 0 0 0 0,55 0 0 0 0,-28 0 0 0 0,1 0 0 0 0,-1 0 0 0 0,1 0 0 0 0,26 0 0 0 0,-26 0 0 0 0,-28 0 0 0 0,0 0 0 0 0,55 0 0 0 0,-55 0 0 0 0,0 0 0 0 0,-27 0 0 0 0,55 0 0 0 0,-55 0 0 0 0,27 0 0 0 0,0-27 0 0 0,28 27 0 0 0,-55 0 0 0 0,54 0 0 0 0,28 0 0 0 0,-82 0 0 0 0,54 0 0 0 0,-26 0 0 0 0,26 0 0 0 0,-27 0 0 0 0,28 0 0 0 0,-1 0 0 0 0,-26 0 0 0 0,26 0 0 0 0,-27 0 0 0 0,28 0 0 0 0,26 0 0 0 0,-54 0 0 0 0,1 0 0 0 0,-1 0 0 0 0,27 0 0 0 0,-26 0 0 0 0,26 0 0 0 0,-27 0 0 0 0,1 0 0 0 0,-28 0 0 0 0,54 0 0 0 0,28 0 0 0 0,-82 0 0 0 0,81 27 0 0 0,-80-27 0 0 0,-1 0 0 0 0,0 0 0 0 0,0 0 0 0 0,0 0 0 0 0,-27 0-16383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3:00:33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18467 7429 16383 0 0,'-54'81'0'0'0,"-1"-26"0"0"0,1-1 0 0 0,-27 27 0 0 0,53-54 0 0 0,-26 28 0 0 0,-27 26 0 0 0,26-27 0 0 0,1 1 0 0 0,27-1 0 0 0,27-54-16383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3:00:33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10241 15355 16383 0 0,'-55'54'0'0'0,"28"-27"0"0"0,0 0 0 0 0,0 0 0 0 0,-27 28 0 0 0,0-55 0 0 0,-55 27 0 0 0,55 0 0 0 0,-82 27 0 0 0,82-27 0 0 0,27 28 0 0 0,-28-1 0 0 0,1-27 0 0 0,27-27 0 0 0,27 0-16383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3:00:22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12844 5971 16383 0 0,'27'0'0'0'0,"27"0"0"0"0,1 0 0 0 0,26 0 0 0 0,28 0 0 0 0,26 0 0 0 0,1 0 0 0 0,54 0 0 0 0,109 0 0 0 0,-28 0 0 0 0,109 0 0 0 0,-27 0 0 0 0,26 54 0 0 0,1-54 0 0 0,0 0 0 0 0,55 0 0 0 0,-28 0 0 0 0,0 0 0 0 0,-136 0 0 0 0,82 0 0 0 0,-82 0 0 0 0,-27 0 0 0 0,28 0 0 0 0,-82 0 0 0 0,-27 0 0 0 0,-55 27 0 0 0,1-27 0 0 0,-82 0 0 0 0,-27 0-16383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3:00:22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5059 5810 16383 0 0,'28'0'0'0'0,"107"0"0"0"0,55 0 0 0 0,54 0 0 0 0,28 0 0 0 0,81 0 0 0 0,-28 0 0 0 0,28 0 0 0 0,0 0 0 0 0,-82 0 0 0 0,-27 0 0 0 0,55 0 0 0 0,-163 0 0 0 0,54 0 0 0 0,-82 0 0 0 0,-54-27 0 0 0,1 27 0 0 0,-1 0 0 0 0,-27 0 0 0 0,27 0 0 0 0,1 0 0 0 0,26 27 0 0 0,28 0 0 0 0,-109-27-16383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2T03:00:22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6353 12932 16383 0 0,'0'0'-16383'0'0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4:58:59.3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6855 8690 16383 0 0,'-31'0'0'0'0,"-1"31"0"0"0,-92 1 0 0 0,62-32 0 0 0,-32 0 0 0 0,1 0 0 0 0,0 31 0 0 0,-1-31 0 0 0,-30 0 0 0 0,93 62 0 0 0,-32-31 0 0 0,1-31 0 0 0,31 0 0 0 0,-31 31 0 0 0,30-31 0 0 0,32 31 0 0 0,-62-31 0 0 0,31 32 0 0 0,0-1 0 0 0,31 0 0 0 0,0 31 0 0 0,218-31 0 0 0,-31 31 0 0 0,62 32 0 0 0,-63-63 0 0 0,32 31 0 0 0,62 32 0 0 0,-124-63 0 0 0,31 0 0 0 0,-94-31 0 0 0,-31 31 0 0 0,1-31 0 0 0,-32 0 0 0 0,31 0 0 0 0,-62 0-16383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4:58:59.3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6564 8806 16383 0 0,'-31'0'0'0'0,"-32"31"0"0"0,63 0 0 0 0,-62 125 0 0 0,31-63 0 0 0,0 0 0 0 0,-62 1 0 0 0,30-32 0 0 0,1 31 0 0 0,31-30 0 0 0,0-1 0 0 0,0 31 0 0 0,31-61 0 0 0,0-1 0 0 0,-63 31 0 0 0,63-62-16383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2:20.2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3672 8051 16383 0 0,'108'27'0'0'0,"-53"55"0"0"0,-1-1 0 0 0,27 1 0 0 0,-26-28 0 0 0,-28-27 0 0 0,0-27 0 0 0,54-81 0 0 0,-54-109 0 0 0,-27 108 0 0 0,55-108 0 0 0,-28 109 0 0 0,-27-1 0 0 0,27 28 0 0 0,-27 27 0 0 0,0 27-16383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2:20.2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2661 9623 16383 0 0,'0'28'0'0'0,"27"80"0"0"0,27-27 0 0 0,27 1 0 0 0,-54-55 0 0 0,28 27 0 0 0,-55-27 0 0 0,54 28 0 0 0,-27-28 0 0 0,0-27 0 0 0,28-27 0 0 0,-28-136 0 0 0,27 27 0 0 0,-27-27 0 0 0,27 28 0 0 0,28-28 0 0 0,-82 136 0 0 0,27-28 0 0 0,0 28 0 0 0,-27 27-16383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18091 10629 16383 0 0,'-31'0'0'0'0,"31"-61"0"0"0,31 61 0 0 0,29-90 0 0 0,1 29 0 0 0,29 1 0 0 0,-29-1 0 0 0,-31-29 0 0 0,31 29 0 0 0,-1 1 0 0 0,1 29 0 0 0,-61 1 0 0 0,30 0 0 0 0,0 60 0 0 0,-30 0 0 0 0,0 61 0 0 0,0-30 0 0 0,0 29 0 0 0,0 1 0 0 0,30-61 0 0 0,31-90 0 0 0,-1-1 0 0 0,-30 31 0 0 0,31-61 0 0 0,-61 61 0 0 0,30 30 0 0 0,0-30 0 0 0,1 30 0 0 0,-1 30 0 0 0,-30 0 0 0 0,0 1 0 0 0,0 29 0 0 0,0-30 0 0 0,0 31 0 0 0,30-31 0 0 0,-30-30-16383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2:20.2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6565 9310 16383 0 0,'0'55'0'0'0,"27"-1"0"0"0,0 27 0 0 0,27-54 0 0 0,-54 1 0 0 0,27-1 0 0 0,28 0 0 0 0,-55 0 0 0 0,27 0 0 0 0,27 0 0 0 0,-27-27 0 0 0,0 27 0 0 0,0-27 0 0 0,1-27 0 0 0,-28-27 0 0 0,0 27 0 0 0,0-55 0 0 0,27 28 0 0 0,-27 27 0 0 0,27-27 0 0 0,-27 54-16383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2:20.2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7999 8017 16383 0 0,'27'0'0'0'0,"28"54"0"0"0,-55-27 0 0 0,54 55 0 0 0,-27-28 0 0 0,0 0 0 0 0,0-27 0 0 0,55 55 0 0 0,-55-55 0 0 0,-27 0 0 0 0,27-27 0 0 0,0 0 0 0 0,55-54 0 0 0,-28 0 0 0 0,-27-28 0 0 0,0 1 0 0 0,0 26 0 0 0,0 1 0 0 0,1 27 0 0 0,-1 0 0 0 0,-27 27-16383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2:20.2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5059 9640 16383 0 0,'0'54'0'0'0,"28"-27"0"0"0,-1 54 0 0 0,0-26 0 0 0,27-1 0 0 0,-27-27 0 0 0,0-27 0 0 0,1 27 0 0 0,-1-27 0 0 0,27 0 0 0 0,-27 0 0 0 0,27 0 0 0 0,-27 0 0 0 0,28 0 0 0 0,-28 0 0 0 0,54-54 0 0 0,-54 54 0 0 0,1-54 0 0 0,26-1 0 0 0,-27 28 0 0 0,-27 0 0 0 0,0 27-16383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2:20.2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9316 9991 16383 0 0,'27'0'0'0'0,"1"54"0"0"0,-28-27 0 0 0,0 27 0 0 0,27 1 0 0 0,-27-1 0 0 0,0-27 0 0 0,0 0 0 0 0,0 27 0 0 0,27-26 0 0 0,0-1 0 0 0,0 0 0 0 0,27-27 0 0 0,-26 0 0 0 0,-1 0 0 0 0,54-82 0 0 0,-27 1 0 0 0,28-28 0 0 0,-28 55 0 0 0,55-54 0 0 0,-55 53 0 0 0,0 28 0 0 0,-27-27 0 0 0,28 27 0 0 0,-55 27-16383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2:20.2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6259 11521 16383 0 0,'27'0'0'0'0,"54"0"0"0"0,-53 27 0 0 0,26 55 0 0 0,-27-1 0 0 0,54 1 0 0 0,-53-55 0 0 0,26 27 0 0 0,0 0 0 0 0,-27-27 0 0 0,0 28 0 0 0,0-55 0 0 0,1 0 0 0 0,53 0 0 0 0,-27-28 0 0 0,55-107 0 0 0,-55 81 0 0 0,28-28 0 0 0,-55 55 0 0 0,27-27 0 0 0,0-1 0 0 0,-54 55-16383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9:02:20.7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7482 2913 16383 0 0,'217'0'0'0'0,"109"0"0"0"0,108 0 0 0 0,190 0 0 0 0,109 0 0 0 0,26 0 0 0 0,56 0 0 0 0,297 0 0 0 0,-108 0 0 0 0,27 0 0 0 0,-27 0 0 0 0,-162 0 0 0 0,-1 0 0 0 0,-353 0 0 0 0,55 0 0 0 0,-82 0 0 0 0,-162 0 0 0 0,-28 0 0 0 0,-162 0 0 0 0,-82 0 0 0 0,0 0 0 0 0,-27 0-16383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6:13:26.0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20327 11837 16383 0 0,'0'-29'0'0'0,"29"29"0"0"0,0 0 0 0 0,29 0 0 0 0,0 0 0 0 0,0 0 0 0 0,0 0 0 0 0,29 0 0 0 0,-58 0 0 0 0,0 0 0 0 0,29 0 0 0 0,-29 0 0 0 0,0 0 0 0 0,0 0 0 0 0,0 0 0 0 0,0 0 0 0 0,29 0 0 0 0,-29 0 0 0 0,0 0 0 0 0,29 0 0 0 0,-29 0 0 0 0,0 0 0 0 0,0 0 0 0 0,0 0 0 0 0,0 0 0 0 0,-29-29 0 0 0,58 29 0 0 0,0 0 0 0 0,-58-29 0 0 0,58 29 0 0 0,-29 0 0 0 0,0 0 0 0 0,0 0 0 0 0,0 0 0 0 0,29 0 0 0 0,-29 0 0 0 0,0 0 0 0 0,0 0 0 0 0,29 0 0 0 0,-29 0 0 0 0,58 0 0 0 0,-58 0 0 0 0,58 0 0 0 0,-29 0 0 0 0,29 0 0 0 0,-58 29 0 0 0,0 0 0 0 0,0-29 0 0 0,0 0 0 0 0,0 0 0 0 0,29 0 0 0 0,-29 0 0 0 0,0 0 0 0 0,0 0 0 0 0,0 0 0 0 0,0 0 0 0 0,-29 29 0 0 0,58-29 0 0 0,-29 0 0 0 0,0 0 0 0 0,29 29 0 0 0,-29-29 0 0 0,0 0 0 0 0,0 0 0 0 0,0 0 0 0 0,29 29 0 0 0,-29 0 0 0 0,0-29 0 0 0,0 0 0 0 0,0 0 0 0 0,0 0 0 0 0,0 0 0 0 0,0 0 0 0 0,58 0 0 0 0,-58 0 0 0 0,29 0 0 0 0,-29 0 0 0 0,0 0 0 0 0,0 0 0 0 0,29 0 0 0 0,-29 0 0 0 0,0 0 0 0 0,0 0 0 0 0,0 0 0 0 0,29 0 0 0 0,-29 0 0 0 0,0 0 0 0 0,0 0 0 0 0,0 0 0 0 0,29 0 0 0 0,-29 0 0 0 0,0 0 0 0 0,0 0 0 0 0,29 0 0 0 0,-29 0 0 0 0,29 0 0 0 0,-29 0 0 0 0,0 0 0 0 0,0 0 0 0 0,0 0 0 0 0,0 0 0 0 0,0 0 0 0 0,0 0 0 0 0,0 0 0 0 0,0 0 0 0 0,0-29 0 0 0,29 29 0 0 0,0 0 0 0 0,29-29 0 0 0,0 29 0 0 0,-58 0 0 0 0,0 0 0 0 0,58 0 0 0 0,29 0 0 0 0,-87 0 0 0 0,57 0 0 0 0,-28 0 0 0 0,-29 0 0 0 0,0 0 0 0 0,0 0 0 0 0,29 0 0 0 0,-29 0 0 0 0,0 0 0 0 0,29 0 0 0 0,0-58 0 0 0,29 58 0 0 0,-58 0 0 0 0,29 0 0 0 0,-29 0 0 0 0,58 0 0 0 0,-58 0 0 0 0,58 0 0 0 0,-58 0 0 0 0,87 0 0 0 0,-58 0 0 0 0,58 0 0 0 0,-29 0 0 0 0,-29 0 0 0 0,58 0 0 0 0,-58 0 0 0 0,29 0 0 0 0,0 0 0 0 0,-58 0 0 0 0,29 0 0 0 0,-29 0 0 0 0,0 0 0 0 0,29 0 0 0 0,-29 0 0 0 0,0 0 0 0 0,0 0 0 0 0,0 0 0 0 0,0 0 0 0 0,29 0 0 0 0,-29 0 0 0 0,0 0 0 0 0,29 0 0 0 0,-29 0 0 0 0,0 0 0 0 0,29 0 0 0 0,-29 0 0 0 0,0 0 0 0 0,0 0 0 0 0,0 0 0 0 0,0 0 0 0 0,-29 0-16383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6:13:26.0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5222 12318 16383 0 0,'29'-29'0'0'0,"58"29"0"0"0,-29 0 0 0 0,29 0 0 0 0,0 0 0 0 0,-58 0 0 0 0,0 0 0 0 0,0 0 0 0 0,0 0 0 0 0,0 0 0 0 0,0 0 0 0 0,0 0 0 0 0,0 0 0 0 0,0 0 0 0 0,29 0 0 0 0,-29 0 0 0 0,29 0 0 0 0,0 0 0 0 0,-29 0 0 0 0,29 0 0 0 0,-29 0 0 0 0,58 0 0 0 0,-29 0 0 0 0,29 0 0 0 0,-58 0 0 0 0,29 0 0 0 0,-29 0 0 0 0,0 0 0 0 0,0 0 0 0 0,0 0 0 0 0,0 0 0 0 0,29 0 0 0 0,-29 0 0 0 0,0 0 0 0 0,29 0 0 0 0,-29 0 0 0 0,29 0 0 0 0,0 0 0 0 0,-29 0 0 0 0,0 0 0 0 0,0 0 0 0 0,0 0 0 0 0,29 0 0 0 0,-29 0 0 0 0,0 0 0 0 0,0 0 0 0 0,0 0 0 0 0,0 0 0 0 0,0 0 0 0 0,29 0 0 0 0,-29 0 0 0 0,58 0 0 0 0,-58 0 0 0 0,29 0 0 0 0,0 0 0 0 0,0 0 0 0 0,-29 0 0 0 0,0 0 0 0 0,29 0 0 0 0,-29 0 0 0 0,28 0 0 0 0,-28 0 0 0 0,29 0 0 0 0,0 0 0 0 0,0 0 0 0 0,0 0 0 0 0,-29 0 0 0 0,0 0 0 0 0,0 0 0 0 0,0 0 0 0 0,0 0 0 0 0,29 0 0 0 0,-29 0 0 0 0,0 0 0 0 0,58 0 0 0 0,-58 0 0 0 0,29 0 0 0 0,0 0 0 0 0,0 0 0 0 0,-29 0 0 0 0,0 0 0 0 0,0 0 0 0 0,29 0 0 0 0,0 0 0 0 0,0 0 0 0 0,29 0 0 0 0,-58 0 0 0 0,29 0 0 0 0,0 0 0 0 0,29 0 0 0 0,-58 0 0 0 0,58 0 0 0 0,-29 0 0 0 0,0 0 0 0 0,29 0 0 0 0,-29 0 0 0 0,0 0 0 0 0,0 0 0 0 0,-29 0 0 0 0,58 0 0 0 0,-58 0 0 0 0,29 0 0 0 0,-29 0 0 0 0,0 0 0 0 0,58 0 0 0 0,0 0 0 0 0,-58 0 0 0 0,87 0 0 0 0,-58 0 0 0 0,0 0 0 0 0,58 0 0 0 0,-58 0 0 0 0,58 0 0 0 0,-87 0 0 0 0,87 0 0 0 0,-29 0 0 0 0,-29 0 0 0 0,29 0 0 0 0,-58 0 0 0 0,87 0 0 0 0,-29 0 0 0 0,-58 0 0 0 0,29 0 0 0 0,0 0 0 0 0,-29 0 0 0 0,58 0 0 0 0,-58 0 0 0 0,29 0 0 0 0,-29 0 0 0 0,0 0 0 0 0,-29 0-16383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6:13:26.4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7377 12385 16383 0 0,'0'-29'0'0'0,"29"29"0"0"0,0 0 0 0 0,0 0 0 0 0,0 0 0 0 0,0 0 0 0 0,58 0 0 0 0,-58 0 0 0 0,29 0 0 0 0,0 0 0 0 0,29 0 0 0 0,0 0 0 0 0,-58 0 0 0 0,29 0 0 0 0,-29 0 0 0 0,29 0 0 0 0,0 0 0 0 0,0 0 0 0 0,29 0 0 0 0,-29 0 0 0 0,29 0 0 0 0,29 0 0 0 0,-58 0 0 0 0,29 0 0 0 0,29 0 0 0 0,-29 0 0 0 0,0 0 0 0 0,29 0 0 0 0,-58 0 0 0 0,29 0 0 0 0,29 0 0 0 0,0 0 0 0 0,-29 0 0 0 0,-29 0 0 0 0,0 0 0 0 0,58 0 0 0 0,-29 0 0 0 0,-29 0 0 0 0,58 0 0 0 0,-58 0 0 0 0,0 0 0 0 0,29 0 0 0 0,-29 0 0 0 0,29 0 0 0 0,-58 0 0 0 0,29 0 0 0 0,0 0 0 0 0,0 0 0 0 0,0 0 0 0 0,29 0 0 0 0,-29 0 0 0 0,29 0 0 0 0,-58 0 0 0 0,28 0 0 0 0,1 0 0 0 0,29 0 0 0 0,-58 0 0 0 0,58 0 0 0 0,-58 0 0 0 0,87 0 0 0 0,-29 0 0 0 0,-58 0 0 0 0,58 0 0 0 0,-29 0 0 0 0,58 0 0 0 0,-87 0 0 0 0,58 0 0 0 0,-58 0 0 0 0,58 0 0 0 0,0 0 0 0 0,-29 0 0 0 0,58 0 0 0 0,0 0 0 0 0,-29 0 0 0 0,-29 0 0 0 0,58 0 0 0 0,-29 0 0 0 0,0 0 0 0 0,29 0 0 0 0,29 0 0 0 0,-29-29 0 0 0,29 0 0 0 0,-58 29 0 0 0,29 0 0 0 0,29 0 0 0 0,-58 0 0 0 0,-29 0 0 0 0,29 0 0 0 0,0 0 0 0 0,-29 0 0 0 0,58 0 0 0 0,-87 0 0 0 0,29 0 0 0 0,0 0 0 0 0,0 0 0 0 0,0 0 0 0 0,58 0 0 0 0,-87 0 0 0 0,58 0 0 0 0,29 0 0 0 0,-87 0 0 0 0,87 0 0 0 0,0 0 0 0 0,-58 0 0 0 0,87 0 0 0 0,-29 0 0 0 0,0 0 0 0 0,0 0 0 0 0,-58 0 0 0 0,87 0 0 0 0,-29 0 0 0 0,29 0 0 0 0,-29 0 0 0 0,-29 0 0 0 0,0 0 0 0 0,29 0 0 0 0,-58-29 0 0 0,-29 29 0 0 0,0 0 0 0 0,-29 0-16383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70 16383 0 0,'-29'0'0'0'0,"0"0"0"0"0,0 0 0 0 0,0 0 0 0 0,29 0-16383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7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18859 9889 16383 0 0,'30'0'0'0'0,"-30"30"0"0"0,0 61 0 0 0,0-31 0 0 0,60 61 0 0 0,-60-30 0 0 0,0-61 0 0 0,0 61 0 0 0,0 30 0 0 0,0-91 0 0 0,0 0 0 0 0,0 0 0 0 0,-30-60 0 0 0,30-30 0 0 0,0-31 0 0 0,0 61 0 0 0,0-31 0 0 0,0 1 0 0 0,0-31 0 0 0,0 0 0 0 0,0 61 0 0 0,0 0 0 0 0,0 0 0 0 0,0-1 0 0 0,0 1 0 0 0,0 0 0 0 0,0 0 0 0 0,0-1 0 0 0,30 31 0 0 0,1 0 0 0 0,-1 0 0 0 0,0 0 0 0 0,0 31 0 0 0,-30-1 0 0 0,0 0 0 0 0,31 0 0 0 0,-31 1 0 0 0,0 29 0 0 0,0-30 0 0 0,0 31 0 0 0,-31-1 0 0 0,1-60 0 0 0,0 30 0 0 0,0-30 0 0 0,-1 0 0 0 0,122 0 0 0 0,-30 0 0 0 0,-1 0 0 0 0,-30 0 0 0 0,1 0 0 0 0,-1 0 0 0 0,0 0 0 0 0,0 31 0 0 0,1-1 0 0 0,-31 0 0 0 0,0 61 0 0 0,0-61 0 0 0,0 31 0 0 0,0-31 0 0 0,-31 61 0 0 0,1-91 0 0 0,30 30 0 0 0,-91 0 0 0 0,61-30 0 0 0,0 30 0 0 0,0-30 0 0 0,-1 0 0 0 0,-59 0 0 0 0,29 0 0 0 0,-29 0 0 0 0,-1 31 0 0 0,91-31-16383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11149 4111 16383 0 0,'29'0'0'0'0,"0"0"0"0"0,29 29 0 0 0,-58 0 0 0 0,29 29 0 0 0,-29-29 0 0 0,29 0 0 0 0,-29 29 0 0 0,0-29 0 0 0,0 0 0 0 0,0 58 0 0 0,0-58 0 0 0,0 0 0 0 0,0 0 0 0 0,0 0 0 0 0,0 0 0 0 0,0-29-16383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12803 6276 16383 0 0,'29'-58'0'0'0,"0"58"0"0"0,0 0 0 0 0,0-29 0 0 0,29 29 0 0 0,29-58 0 0 0,-29 58 0 0 0,-29 0 0 0 0,0 0 0 0 0,0 0 0 0 0,0 0 0 0 0,0 0 0 0 0,-29 116 0 0 0,0-58 0 0 0,0-29 0 0 0,0 0 0 0 0,0 0 0 0 0,0 0 0 0 0,0 29 0 0 0,-29-29 0 0 0,0-29 0 0 0,-29 0 0 0 0,0 29 0 0 0,29 0 0 0 0,0-29 0 0 0,87 0 0 0 0,-29 0 0 0 0,87 0 0 0 0,-87 0 0 0 0,58 0 0 0 0,-29 0 0 0 0,0 0 0 0 0,0 0 0 0 0,0 0 0 0 0,-29 0 0 0 0,0 0 0 0 0,0 0 0 0 0,-29 0-16383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18367 4303 16383 0 0,'58'0'0'0'0,"29"0"0"0"0,-58 0 0 0 0,0 0 0 0 0,87 0 0 0 0,-87 0 0 0 0,29 0 0 0 0,-29 29 0 0 0,-29 0 0 0 0,29-29 0 0 0,-29 29 0 0 0,0 0 0 0 0,0 0 0 0 0,0 0 0 0 0,-29 29 0 0 0,0-58 0 0 0,-87 29 0 0 0,-58 29 0 0 0,87-58 0 0 0,-29 29 0 0 0,58-29 0 0 0,-29 29 0 0 0,145-29 0 0 0,29 58 0 0 0,-29-29 0 0 0,-29-29 0 0 0,58 29 0 0 0,-29 0 0 0 0,0-29 0 0 0,29 58 0 0 0,-87-29 0 0 0,58 0 0 0 0,-58 0 0 0 0,0 0 0 0 0,0 0 0 0 0,0 29 0 0 0,-29-29 0 0 0,-58 0 0 0 0,-58-29 0 0 0,0 58 0 0 0,87-29 0 0 0,-58 0 0 0 0,0 0 0 0 0,87 0 0 0 0,-87 0 0 0 0,87 0 0 0 0,29-29-16383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17878 6651 16383 0 0,'-29'29'0'0'0,"0"-29"0"0"0,0 0 0 0 0,-58 0 0 0 0,0 29 0 0 0,-29 0 0 0 0,58-29 0 0 0,-29 87 0 0 0,0-87 0 0 0,0 29 0 0 0,58 0 0 0 0,-58 29 0 0 0,58-58 0 0 0,0 29 0 0 0,0-29 0 0 0,29 58 0 0 0,0-29 0 0 0,0 0 0 0 0,29-29 0 0 0,29 0 0 0 0,29 0 0 0 0,0 0 0 0 0,-29 0 0 0 0,0 0 0 0 0,-29 0 0 0 0,0 0 0 0 0,-29 0-16383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17452 6728 16383 0 0,'0'29'0'0'0,"-29"58"0"0"0,0-29 0 0 0,29 29 0 0 0,-29-29 0 0 0,0 58 0 0 0,0 0 0 0 0,-29-58 0 0 0,0 29 0 0 0,58-58 0 0 0,-29 29 0 0 0,-58 0 0 0 0,87-58-16383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10235 7440 16383 0 0,'-29'29'0'0'0,"0"29"0"0"0,29-29 0 0 0,-29 0 0 0 0,0 0 0 0 0,29 0 0 0 0,0 0 0 0 0,0 0 0 0 0,29 0 0 0 0,29 0 0 0 0,0 0 0 0 0,0-29 0 0 0,-29 29 0 0 0,29 0 0 0 0,-29-29 0 0 0,0 29 0 0 0,-29 29 0 0 0,0-29 0 0 0,-29-29 0 0 0,-29 58 0 0 0,0-58 0 0 0,0 0 0 0 0,29 0 0 0 0,-29 0 0 0 0,29 0 0 0 0,-29 0 0 0 0,58 0-16383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10071 7507 16383 0 0,'116'-29'0'0'0,"-29"0"0"0"0,29 29 0 0 0,0-29 0 0 0,29 29 0 0 0,-29 0 0 0 0,-29 0 0 0 0,29 0 0 0 0,-29 0 0 0 0,-29 0 0 0 0,0 0 0 0 0,-29 0 0 0 0,-29 0-16383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12534 12087 16383 0 0,'58'0'0'0'0,"0"0"0"0"0,-29-29 0 0 0,0 29 0 0 0,58 0 0 0 0,0-29 0 0 0,-29 29 0 0 0,0-58 0 0 0,29 29 0 0 0,29 29 0 0 0,0 0 0 0 0,-29 0 0 0 0,0 0 0 0 0,29 0 0 0 0,29 0 0 0 0,-87 0 0 0 0,0 0 0 0 0,29 0 0 0 0,-58 0 0 0 0,0 0 0 0 0,0 0 0 0 0,0 0 0 0 0,0 0 0 0 0,0 0 0 0 0,0 0 0 0 0,0 0 0 0 0,0 0 0 0 0,58 0 0 0 0,-58 0 0 0 0,58 0 0 0 0,-29 0 0 0 0,29 0 0 0 0,0 0 0 0 0,-29 0 0 0 0,0 0 0 0 0,-29 0 0 0 0,0 0 0 0 0,29 0 0 0 0,0 0 0 0 0,0 0 0 0 0,-29 0 0 0 0,0 0 0 0 0,29 0 0 0 0,0 0 0 0 0,0 0 0 0 0,0 0 0 0 0,29 0 0 0 0,-58 0 0 0 0,29 0 0 0 0,-29 0 0 0 0,58 0 0 0 0,-29 0 0 0 0,0 0 0 0 0,29 0 0 0 0,0 0 0 0 0,-1 0 0 0 0,-57 0 0 0 0,58 0 0 0 0,-29 0 0 0 0,0 0 0 0 0,0 0 0 0 0,29 0 0 0 0,-29 0 0 0 0,29 0 0 0 0,58 0 0 0 0,-87 29 0 0 0,87 0 0 0 0,-29-29 0 0 0,0 29 0 0 0,-87-29 0 0 0,87 0 0 0 0,-29 29 0 0 0,-29-29 0 0 0,29 0 0 0 0,-29 0 0 0 0,29 0 0 0 0,0 0 0 0 0,0 0 0 0 0,0 0 0 0 0,29 58 0 0 0,0-58 0 0 0,-29 0 0 0 0,145 29 0 0 0,-29 0 0 0 0,-29-29 0 0 0,116 0 0 0 0,-29 0 0 0 0,-58 0 0 0 0,87 29 0 0 0,-87-29 0 0 0,-58 58 0 0 0,0-58 0 0 0,29 0 0 0 0,-87 29 0 0 0,29-29 0 0 0,-58 0 0 0 0,0 0 0 0 0,0 0 0 0 0,29 0 0 0 0,-58 0 0 0 0,0 0 0 0 0,29 0 0 0 0,0 0 0 0 0,0 0 0 0 0,-29 0 0 0 0,87 0 0 0 0,-87 0 0 0 0,58 0 0 0 0,-29 0 0 0 0,0 0 0 0 0,0 0 0 0 0,0 0 0 0 0,0 0 0 0 0,0 0 0 0 0,-29 0 0 0 0,0 0 0 0 0,-29 0-16383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13919 4534 16383 0 0,'58'58'0'0'0,"87"58"0"0"0,-29 29 0 0 0,58 29 0 0 0,0-29 0 0 0,0 0 0 0 0,-29-29 0 0 0,-58 58 0 0 0,29-58 0 0 0,-58 58 0 0 0,-29-29 0 0 0,-29 58 0 0 0,0 0 0 0 0,0 145 0 0 0,0-58 0 0 0,0 0 0 0 0,0 0 0 0 0,0-59 0 0 0,0-86 0 0 0,0 0 0 0 0,0-29 0 0 0,0-29 0 0 0,0 0 0 0 0,0-29 0 0 0,0 0 0 0 0,0 0 0 0 0,0 58 0 0 0,0-58 0 0 0,-58 58 0 0 0,58-87 0 0 0,-29 0 0 0 0,-29 58 0 0 0,58-87-16383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18523 4322 16383 0 0,'-87'0'0'0'0,"29"87"0"0"0,-87 87 0 0 0,58-87 0 0 0,29-29 0 0 0,-29 145 0 0 0,0 58 0 0 0,58-58 0 0 0,-145 203 0 0 0,145 29 0 0 0,-58 0 0 0 0,87-58 0 0 0,0 58 0 0 0,0-203 0 0 0,0-29 0 0 0,0-29 0 0 0,29-87 0 0 0,0 29 0 0 0,29-58 0 0 0,-29-29 0 0 0,-29 0 0 0 0,29 0 0 0 0,-29 29 0 0 0,0-58-16383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7:49:52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2096 797 16383 0 0,'0'0'-16383'0'0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9590 8393 16383 0 0,'116'0'0'0'0,"87"0"0"0"0,145 0 0 0 0,-58 0 0 0 0,87 0 0 0 0,58 0 0 0 0,-58 0 0 0 0,-29 0 0 0 0,-1 0 0 0 0,-173 0 0 0 0,116 0 0 0 0,-87 0 0 0 0,-29-58 0 0 0,-29 29 0 0 0,-29 29 0 0 0,29-29 0 0 0,-87 0 0 0 0,29 29 0 0 0,29 0 0 0 0,-87 0 0 0 0,-29 0-16383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18249 9171 16383 0 0,'87'0'0'0'0,"58"0"0"0"0,0 0 0 0 0,58 0 0 0 0,87 0 0 0 0,0 0 0 0 0,58 0 0 0 0,-29 0 0 0 0,29 0 0 0 0,-58 0 0 0 0,58 0 0 0 0,-58 0 0 0 0,0 0 0 0 0,28 0 0 0 0,-318 0-16383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22445 12457 16383 0 0,'58'0'0'0'0,"29"0"0"0"0,29 0 0 0 0,0 0 0 0 0,29 0 0 0 0,-116 0 0 0 0,174 0 0 0 0,-29 0 0 0 0,-29 0 0 0 0,-59 0 0 0 0,59 0 0 0 0,-29 0 0 0 0,-29 0 0 0 0,-29-29 0 0 0,29 29 0 0 0,29 0 0 0 0,-58-29 0 0 0,29 29 0 0 0,-29 0 0 0 0,-29 0 0 0 0,0 0 0 0 0,0 0 0 0 0,0 0 0 0 0,-29-29 0 0 0,0 0 0 0 0,0-29 0 0 0,0 0 0 0 0,0-29 0 0 0,0 29 0 0 0,0-58 0 0 0,0 29 0 0 0,0 29 0 0 0,0 0 0 0 0,0 29 0 0 0,-29 0 0 0 0,0 0 0 0 0,-87-29 0 0 0,87 58 0 0 0,0 0 0 0 0,-58-29 0 0 0,29 0 0 0 0,0-29 0 0 0,0 29 0 0 0,0 0 0 0 0,29 29 0 0 0,-29 0 0 0 0,0 0 0 0 0,0 0 0 0 0,-87 0 0 0 0,30 0 0 0 0,-30 0 0 0 0,0 0 0 0 0,0 0 0 0 0,58 0 0 0 0,0 0 0 0 0,58 0 0 0 0,-58 0 0 0 0,58 0 0 0 0,-29 0 0 0 0,0 29 0 0 0,29 29 0 0 0,-29-29 0 0 0,29 58 0 0 0,-29 29 0 0 0,29-58 0 0 0,-29 0 0 0 0,29-58 0 0 0,0 58 0 0 0,0 0 0 0 0,0-29 0 0 0,29 29 0 0 0,0 0 0 0 0,0 0 0 0 0,0 29 0 0 0,0 0 0 0 0,0-58 0 0 0,0 29 0 0 0,29 0 0 0 0,-29-58-16383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16758 12754 16383 0 0,'29'0'0'0'0,"0"0"0"0"0,58 0 0 0 0,0 0 0 0 0,0 0 0 0 0,58 0 0 0 0,-29 0 0 0 0,0 0 0 0 0,-29 0 0 0 0,0 0 0 0 0,29 0 0 0 0,-58 0 0 0 0,29 0 0 0 0,0 0 0 0 0,-29 0 0 0 0,-29 0 0 0 0,29-29 0 0 0,-29 29 0 0 0,-29-29 0 0 0,58 29 0 0 0,-29 0 0 0 0,-29-29 0 0 0,0 0 0 0 0,0 0 0 0 0,0-29 0 0 0,0 29 0 0 0,0-58 0 0 0,-29 29 0 0 0,-87 29 0 0 0,0-29 0 0 0,-58 0 0 0 0,58 29 0 0 0,-87-87 0 0 0,58 87 0 0 0,-87-29 0 0 0,116 29 0 0 0,87 0 0 0 0,-58 29 0 0 0,29 0 0 0 0,29 0 0 0 0,-29 29 0 0 0,58 58 0 0 0,-29-29 0 0 0,0 58 0 0 0,29 0 0 0 0,-58 0 0 0 0,58-87 0 0 0,0 0 0 0 0,0 29 0 0 0,0-29 0 0 0,0 0 0 0 0,0 29 0 0 0,29-29 0 0 0,0 29 0 0 0,0 0 0 0 0,29 0 0 0 0,-29 0 0 0 0,29 0 0 0 0,0-58 0 0 0,-29 0 0 0 0,0 0 0 0 0,0 0 0 0 0,-29 0-16383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25450 15355 16383 0 0,'27'0'0'0'0,"55"0"0"0"0,26 0 0 0 0,-54 0 0 0 0,82 0 0 0 0,0 0 0 0 0,-28 0 0 0 0,-26 0 0 0 0,-1 0 0 0 0,0 0 0 0 0,-53 0 0 0 0,-1 0 0 0 0,54 0 0 0 0,-54 0 0 0 0,28 0 0 0 0,-28 0 0 0 0,0 0 0 0 0,54 0 0 0 0,-54 0 0 0 0,28 0 0 0 0,-28 0 0 0 0,0 0 0 0 0,0 0 0 0 0,0 0 0 0 0,28 27 0 0 0,-55 0 0 0 0,27-27 0 0 0,0 0 0 0 0,0 0 0 0 0,27 0 0 0 0,-27 0 0 0 0,55 0 0 0 0,-55 0 0 0 0,0 0 0 0 0,27 0 0 0 0,1 0 0 0 0,-28 0 0 0 0,0 0 0 0 0,27 0 0 0 0,0 0 0 0 0,1 0 0 0 0,-28 0 0 0 0,0 0 0 0 0,27 0 0 0 0,-27 0 0 0 0,28 0 0 0 0,-28 0 0 0 0,27 0 0 0 0,0 0 0 0 0,-27 0 0 0 0,28 0 0 0 0,26 0 0 0 0,1-27 0 0 0,-55 27 0 0 0,0 0 0 0 0,27 0 0 0 0,-27 0 0 0 0,0 0 0 0 0,28 0 0 0 0,-28 0 0 0 0,54 0 0 0 0,-27 0 0 0 0,1 0 0 0 0,-28 0 0 0 0,54 0 0 0 0,-54 0 0 0 0,1 0 0 0 0,53 0 0 0 0,0 0 0 0 0,-54 0 0 0 0,55 0 0 0 0,-55 0 0 0 0,0 0 0 0 0,55 0 0 0 0,-1 0 0 0 0,-54 0 0 0 0,27 0 0 0 0,28 0 0 0 0,-28 0 0 0 0,-27 0 0 0 0,27 0 0 0 0,1 0 0 0 0,-28 0 0 0 0,0 0 0 0 0,27 0 0 0 0,-27 0 0 0 0,28 0 0 0 0,-28 0 0 0 0,0 0 0 0 0,27 0 0 0 0,-27 0 0 0 0,28 0 0 0 0,-28 0 0 0 0,0 0 0 0 0,0 0 0 0 0,27 0 0 0 0,-26 0 0 0 0,26 0 0 0 0,-27 0 0 0 0,0 0 0 0 0,27 0 0 0 0,-27 0 0 0 0,1 0 0 0 0,26 0 0 0 0,-27 0 0 0 0,54 0 0 0 0,-53 0 0 0 0,53 0 0 0 0,-54 0 0 0 0,55 0 0 0 0,-55 0 0 0 0,0 0 0 0 0,27 0 0 0 0,-27 0 0 0 0,0 0 0 0 0,28 0 0 0 0,-28 0 0 0 0,0 0 0 0 0,0 0 0 0 0,0 0 0 0 0,0 0 0 0 0,0 0 0 0 0,1 0 0 0 0,-28 0-16383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17407 15308 16383 0 0,'0'54'0'0'0,"27"-54"0"0"0,0 0 0 0 0,27 27 0 0 0,-27-27 0 0 0,28 0 0 0 0,-1 0 0 0 0,0 0 0 0 0,0 0 0 0 0,28 0 0 0 0,-28 27 0 0 0,0-27 0 0 0,1 0 0 0 0,-1 0 0 0 0,0 0 0 0 0,28 0 0 0 0,-55 0 0 0 0,0 0 0 0 0,27 0 0 0 0,0 0 0 0 0,28 0 0 0 0,-55 0 0 0 0,54 0 0 0 0,-53 0 0 0 0,53 0 0 0 0,-27 0 0 0 0,0 0 0 0 0,1 0 0 0 0,26 0 0 0 0,-54 0 0 0 0,55 0 0 0 0,-28 0 0 0 0,-27 0 0 0 0,55 0 0 0 0,-55 0 0 0 0,0 0 0 0 0,27 0 0 0 0,27 0 0 0 0,-53 0 0 0 0,26 0 0 0 0,-27 0 0 0 0,0 0 0 0 0,27 0 0 0 0,-26 0 0 0 0,-1 0 0 0 0,0 0 0 0 0,0 0 0 0 0,0 0 0 0 0,27 0 0 0 0,-26 0 0 0 0,-1 0 0 0 0,27 0 0 0 0,0 0 0 0 0,0 0 0 0 0,-26 0 0 0 0,53 0 0 0 0,-27 0 0 0 0,28 0 0 0 0,-1 0 0 0 0,-27 0 0 0 0,28 0 0 0 0,-28 0 0 0 0,28 0 0 0 0,-28 0 0 0 0,27 0 0 0 0,1 0 0 0 0,-1 0 0 0 0,0 0 0 0 0,28 0 0 0 0,0 0 0 0 0,-28 0 0 0 0,0 0 0 0 0,28 0 0 0 0,-1 0 0 0 0,-53 0 0 0 0,26 0 0 0 0,28 0 0 0 0,-28 0 0 0 0,-27 0 0 0 0,82 0 0 0 0,-82 0 0 0 0,55 27 0 0 0,-28-27 0 0 0,-26 27 0 0 0,80-27 0 0 0,-26 0 0 0 0,26 82 0 0 0,-53-82 0 0 0,-1 0 0 0 0,1 0 0 0 0,-1 0 0 0 0,-27 0 0 0 0,1 0 0 0 0,-1 0 0 0 0,27 27 0 0 0,-26-27 0 0 0,26 0 0 0 0,-27 27 0 0 0,28-27 0 0 0,-1 0 0 0 0,1 0 0 0 0,-28 0 0 0 0,54 0 0 0 0,-53 0 0 0 0,26 0 0 0 0,28 0 0 0 0,-28 0 0 0 0,0 0 0 0 0,28 0 0 0 0,-1 0 0 0 0,-26 0 0 0 0,54 0 0 0 0,-1 0 0 0 0,-26 0 0 0 0,26 0 0 0 0,-26 0 0 0 0,-28 0 0 0 0,1 0 0 0 0,-1 0 0 0 0,-54 0 0 0 0,-27 0-16383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27851 6606 16383 0 0,'-27'0'0'0'0,"-28"0"0"0"0,55 27 0 0 0,-27 54 0 0 0,-27 55 0 0 0,54-109 0 0 0,0 82 0 0 0,0-28 0 0 0,0-54 0 0 0,-27-27 0 0 0,27-27 0 0 0,54-54 0 0 0,0 26 0 0 0,28 1 0 0 0,-28 0 0 0 0,27-28 0 0 0,-81 55 0 0 0,55 27 0 0 0,-28-27 0 0 0,0 27 0 0 0,27 0 0 0 0,0 54 0 0 0,-54 28 0 0 0,28-55 0 0 0,-28 0 0 0 0,54 55 0 0 0,-54-55 0 0 0,0 27 0 0 0,0-27 0 0 0,54-27 0 0 0,28-81 0 0 0,-28 26 0 0 0,27-53 0 0 0,-54 54 0 0 0,28 26 0 0 0,-28 28 0 0 0,0-27 0 0 0,0 27 0 0 0,0 0 0 0 0,-27 55 0 0 0,27-28 0 0 0,-27 27 0 0 0,0-27 0 0 0,0 0 0 0 0,0 55 0 0 0,0-28 0 0 0,0-27 0 0 0,0 0 0 0 0,0 0 0 0 0,0 0 0 0 0,0 1 0 0 0,0-1 0 0 0,0 0 0 0 0,0-27-16383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30812 7152 16383 0 0,'27'0'0'0'0,"28"0"0"0"0,-28-54 0 0 0,27-82 0 0 0,-27 28 0 0 0,82-55 0 0 0,-82 81 0 0 0,54 1 0 0 0,-54 27 0 0 0,28-1 0 0 0,-28 1 0 0 0,0 27 0 0 0,0 54 0 0 0,-27 82 0 0 0,0-28 0 0 0,0 28 0 0 0,27-28 0 0 0,-27 28 0 0 0,0-28 0 0 0,0 28 0 0 0,0-28 0 0 0,0 28 0 0 0,27-28 0 0 0,-27-54 0 0 0,27 0 0 0 0,55-54 0 0 0,-28-81 0 0 0,0-82 0 0 0,1 81 0 0 0,-1-54 0 0 0,0 55 0 0 0,55-1 0 0 0,-55 1 0 0 0,27-28 0 0 0,-53 136 0 0 0,-1-54 0 0 0,0 26 0 0 0,0 28 0 0 0,27 0 0 0 0,-27 55 0 0 0,-27-28 0 0 0,55 136 0 0 0,-28-109 0 0 0,0 27 0 0 0,0 28 0 0 0,-27 27 0 0 0,27 108 0 0 0,-27-27 0 0 0,0-27 0 0 0,0 0 0 0 0,55-54 0 0 0,-55-55 0 0 0,27-27 0 0 0,-27-54-16383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28435 7646 16383 0 0,'-54'0'0'0'0,"27"0"0"0"0,-82 0 0 0 0,82 0 0 0 0,-54 0 0 0 0,-28 0 0 0 0,55 0 0 0 0,-28 0 0 0 0,1 0 0 0 0,27 0 0 0 0,26 0 0 0 0,-80-27 0 0 0,27-27 0 0 0,26 26 0 0 0,-53-26 0 0 0,53 0 0 0 0,1 27 0 0 0,27-27 0 0 0,0-1 0 0 0,27-53 0 0 0,0 26 0 0 0,0 1 0 0 0,0-28 0 0 0,0 1 0 0 0,27 53 0 0 0,54-53 0 0 0,-26-28 0 0 0,26 109 0 0 0,82-109 0 0 0,-55 55 0 0 0,1 27 0 0 0,54-55 0 0 0,0 55 0 0 0,-28 54 0 0 0,-26-27 0 0 0,-82 27 0 0 0,54 0 0 0 0,-53 0 0 0 0,26 0 0 0 0,-27 0 0 0 0,0 54 0 0 0,0-27 0 0 0,28 136 0 0 0,-28-109 0 0 0,-27 55 0 0 0,0-28 0 0 0,0 1 0 0 0,0 26 0 0 0,0 1 0 0 0,-27-28 0 0 0,-28 82 0 0 0,-26-27 0 0 0,27-82 0 0 0,-28 27 0 0 0,55-26 0 0 0,-54-28 0 0 0,81 0 0 0 0,-55 54 0 0 0,1-81 0 0 0,54 27 0 0 0,-54 1 0 0 0,27-28 0 0 0,27 0-16383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8:03.1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31753 8153 16383 0 0,'-109'0'0'0'0,"-26"0"0"0"0,108 0 0 0 0,-82-28 0 0 0,-54-107 0 0 0,82 80 0 0 0,-1-26 0 0 0,-53-27 0 0 0,108 53 0 0 0,-82-53 0 0 0,109 53 0 0 0,-27-26 0 0 0,-27-82 0 0 0,54 82 0 0 0,0-28 0 0 0,0-26 0 0 0,0 80 0 0 0,0-53 0 0 0,0-28 0 0 0,0 55 0 0 0,135-109 0 0 0,-80 135 0 0 0,80-107 0 0 0,1 26 0 0 0,-28 54 0 0 0,28 1 0 0 0,54-55 0 0 0,-27 55 0 0 0,-27 27 0 0 0,-28 27 0 0 0,82 27 0 0 0,-27-28 0 0 0,-109 28 0 0 0,0 0 0 0 0,55 0 0 0 0,-109 28 0 0 0,27 26 0 0 0,55 82 0 0 0,-55-28 0 0 0,0 55 0 0 0,-27-27 0 0 0,54-1 0 0 0,-54 55 0 0 0,0-54 0 0 0,0 54 0 0 0,0-54 0 0 0,0-28 0 0 0,0 1 0 0 0,-54-1 0 0 0,-28 1 0 0 0,82-55 0 0 0,-54-27 0 0 0,-27 27 0 0 0,-1 1 0 0 0,-26-28 0 0 0,-55 27 0 0 0,82-27 0 0 0,-28 0 0 0 0,28 1 0 0 0,-28-1 0 0 0,28 0 0 0 0,26 0 0 0 0,-26 0 0 0 0,54-27 0 0 0,27 0-16383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13692 4270 16383 0 0,'90'91'0'0'0,"1"0"0"0"0,-30 0 0 0 0,-31 29 0 0 0,30 1 0 0 0,-60 91 0 0 0,0-61 0 0 0,0 61 0 0 0,0-31 0 0 0,-30 92 0 0 0,0-92 0 0 0,-91-30 0 0 0,91-90 0 0 0,30-31 0 0 0,-31 0 0 0 0,-29 0 0 0 0,60 1 0 0 0,0-31-16383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1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50 4724 16383 0 0,'0'0'-16383'0'0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2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4965 15731 16383 0 0,'55'0'0'0'0,"-1"0"0"0"0,0 0 0 0 0,-27 0 0 0 0,0 0 0 0 0,28 0 0 0 0,-28 0 0 0 0,0 0 0 0 0,0 0 0 0 0,0 0 0 0 0,0 0 0 0 0,28 0 0 0 0,-28 0 0 0 0,0 0 0 0 0,0 0 0 0 0,0 0 0 0 0,0 0 0 0 0,0 0 0 0 0,1 0 0 0 0,-1 0 0 0 0,0 0 0 0 0,0 0 0 0 0,0 0 0 0 0,0 0 0 0 0,0 0 0 0 0,1 0 0 0 0,-1 0 0 0 0,0 0 0 0 0,27 0 0 0 0,-27 0 0 0 0,0 0 0 0 0,28 0 0 0 0,-28 0 0 0 0,0 0 0 0 0,27 0 0 0 0,-27 27 0 0 0,1-27 0 0 0,-28 0-16383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2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18441 15919 16383 0 0,'55'0'0'0'0,"-28"0"0"0"0,0 0 0 0 0,27 0 0 0 0,-27 0 0 0 0,1 0 0 0 0,-1 0 0 0 0,0 0 0 0 0,0 0 0 0 0,27 0 0 0 0,-27 0 0 0 0,1 0 0 0 0,26 0 0 0 0,0 0 0 0 0,27 0 0 0 0,-53 0 0 0 0,26 0 0 0 0,-27 0 0 0 0,0 0 0 0 0,0 0 0 0 0,0 0 0 0 0,1 0 0 0 0,-1 0 0 0 0,27 0 0 0 0,-27 0 0 0 0,0 0 0 0 0,28 0 0 0 0,-28 0 0 0 0,0 0 0 0 0,27 0 0 0 0,-27 0 0 0 0,27 0 0 0 0,1 0 0 0 0,-1 0 0 0 0,-27 0 0 0 0,55 0 0 0 0,-55 0 0 0 0,0 0 0 0 0,27 0 0 0 0,-27 0 0 0 0,0 0 0 0 0,28 0 0 0 0,-28 0 0 0 0,27 0 0 0 0,-27 0 0 0 0,0 0 0 0 0,55 0 0 0 0,-28 0 0 0 0,0 0 0 0 0,1 0 0 0 0,26 0 0 0 0,0 0 0 0 0,-26 0 0 0 0,26 27 0 0 0,0-27 0 0 0,-53 0 0 0 0,26 0 0 0 0,27 0 0 0 0,1 0 0 0 0,-55 0 0 0 0,0 0 0 0 0,27 0 0 0 0,28 0 0 0 0,-55 0 0 0 0,27 0 0 0 0,28 0 0 0 0,-55 0 0 0 0,81 0 0 0 0,-26 0 0 0 0,-55 0 0 0 0,54 0 0 0 0,1 0 0 0 0,-28 0 0 0 0,0 0 0 0 0,28 0 0 0 0,-55 0 0 0 0,54 0 0 0 0,-54 0 0 0 0,55 0 0 0 0,-28 0 0 0 0,0 0 0 0 0,0 0 0 0 0,28 0 0 0 0,-1 0 0 0 0,-54 0 0 0 0,55 0 0 0 0,-28 0 0 0 0,0 0 0 0 0,1 0 0 0 0,26 0 0 0 0,-54 0 0 0 0,0 0 0 0 0,28 0 0 0 0,-28 0 0 0 0,0 0 0 0 0,27 0 0 0 0,0 0 0 0 0,1 0 0 0 0,-28 0 0 0 0,54 0 0 0 0,-54 0 0 0 0,28 0 0 0 0,-1 0 0 0 0,27 0 0 0 0,-54 27 0 0 0,1-27 0 0 0,53 0 0 0 0,0 0 0 0 0,-26 55 0 0 0,26-55 0 0 0,-54 0 0 0 0,55 0 0 0 0,-1 27 0 0 0,-27-27 0 0 0,1 0 0 0 0,26 27 0 0 0,55 0 0 0 0,-109-27 0 0 0,54 0 0 0 0,1 0 0 0 0,-28 0 0 0 0,27 0 0 0 0,-26 0 0 0 0,26 27 0 0 0,-27 0 0 0 0,55 0 0 0 0,-28-27 0 0 0,-26 0 0 0 0,53 0 0 0 0,1 0 0 0 0,-1 0 0 0 0,-81 28 0 0 0,82-28 0 0 0,-1 0 0 0 0,-80 0 0 0 0,80 0 0 0 0,-54 0 0 0 0,28 0 0 0 0,-1 0 0 0 0,-54 0 0 0 0,0 0 0 0 0,28 0 0 0 0,-28 0 0 0 0,-27 0-16383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2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8139 5669 16383 0 0,'-28'-27'0'0'0,"1"27"0"0"0,27 27 0 0 0,-27-27 0 0 0,-27 54 0 0 0,27 0 0 0 0,0-27 0 0 0,-28 55 0 0 0,1-28 0 0 0,0 0 0 0 0,27-54 0 0 0,-28 109 0 0 0,28-82 0 0 0,0-27 0 0 0,0 27 0 0 0,27-27-16383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2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4965 6993 16383 0 0,'0'27'0'0'0,"55"-27"0"0"0,26 0 0 0 0,0-27 0 0 0,1 0 0 0 0,26-27 0 0 0,-26 54 0 0 0,-55 0 0 0 0,27 0 0 0 0,-54 54 0 0 0,0 0 0 0 0,0 0 0 0 0,-54 1 0 0 0,0-28 0 0 0,-55 27 0 0 0,109-27 0 0 0,-54 0 0 0 0,27-27 0 0 0,54 0 0 0 0,54 0 0 0 0,-54 0 0 0 0,82 27 0 0 0,-82-27 0 0 0,54 0 0 0 0,-53 0 0 0 0,-1 28 0 0 0,0-28 0 0 0,0 0 0 0 0,-27 0-16383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2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9582 6206 16383 0 0,'54'54'0'0'0,"-26"-27"0"0"0,26 28 0 0 0,-27-28 0 0 0,0 0 0 0 0,-27 0 0 0 0,0 0 0 0 0,0 55 0 0 0,0-28 0 0 0,0 27 0 0 0,-54 1 0 0 0,27-82 0 0 0,-55 0 0 0 0,1 54 0 0 0,27-54 0 0 0,-28 0 0 0 0,55 0 0 0 0,0 0 0 0 0,-27 0 0 0 0,-1 0 0 0 0,137 27 0 0 0,81 0 0 0 0,-28 0 0 0 0,1 82 0 0 0,-109-109 0 0 0,0 27 0 0 0,0 0 0 0 0,-27 0 0 0 0,0 0 0 0 0,0 55 0 0 0,-27-55 0 0 0,0 0 0 0 0,0 0 0 0 0,-54 0 0 0 0,-1 1 0 0 0,1-1 0 0 0,-55 0 0 0 0,28 27 0 0 0,-82-27 0 0 0,-55 28 0 0 0,245-55-16383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2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4437 9499 16383 0 0,'-54'27'0'0'0,"54"0"0"0"0,-27 0 0 0 0,-28 0 0 0 0,-26 0 0 0 0,81 0 0 0 0,-54 0 0 0 0,54 1 0 0 0,0-1 0 0 0,0 0 0 0 0,0 0 0 0 0,54 27 0 0 0,55-27 0 0 0,26 1 0 0 0,82 53 0 0 0,-81 0 0 0 0,-55-53 0 0 0,55-1 0 0 0,-54 27 0 0 0,-55-54 0 0 0,0 27 0 0 0,-27-27-16383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2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4904 9804 16383 0 0,'-27'0'0'0'0,"0"27"0"0"0,-1 28 0 0 0,-26-28 0 0 0,0 54 0 0 0,54-54 0 0 0,0 1 0 0 0,-54-1 0 0 0,54 0 0 0 0,0 0 0 0 0,0-27-16383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2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6887 9757 16383 0 0,'-28'0'0'0'0,"-26"27"0"0"0,0 28 0 0 0,54-1 0 0 0,-54 0 0 0 0,-1-27 0 0 0,1 0 0 0 0,54 1 0 0 0,0-1 0 0 0,27-27 0 0 0,0 0 0 0 0,82 0 0 0 0,-1 27 0 0 0,-80 0 0 0 0,26-27 0 0 0,-27 0 0 0 0,0 27 0 0 0,-27 0 0 0 0,0 0 0 0 0,-27 28 0 0 0,-54-55 0 0 0,53 0 0 0 0,-53 0 0 0 0,54 0 0 0 0,0 0 0 0 0,-27 0 0 0 0,26 0 0 0 0,1 0 0 0 0,0 0 0 0 0,27-27 0 0 0,0 27-16383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2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6964 9781 16383 0 0,'28'0'0'0'0,"-1"0"0"0"0,0 0 0 0 0,54 0 0 0 0,28 0 0 0 0,-55 0 0 0 0,27 0 0 0 0,-53 0 0 0 0,53 0 0 0 0,-81 0-16383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13929 5054 16383 0 0,'30'-30'0'0'0,"212"30"0"0"0,121-30 0 0 0,30-31 0 0 0,0 61 0 0 0,121 0 0 0 0,-60 0 0 0 0,-152 0 0 0 0,0 0 0 0 0,-181-60 0 0 0,-60 60 0 0 0,-1 0 0 0 0,-30-31 0 0 0,1 31 0 0 0,-31-30 0 0 0,0 30-16383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2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8565 9452 16383 0 0,'-27'0'0'0'0,"0"0"0"0"0,-54 54 0 0 0,27 27 0 0 0,-28 28 0 0 0,55-55 0 0 0,-109 82 0 0 0,82-55 0 0 0,0 1 0 0 0,54-55 0 0 0,0 27 0 0 0,0 0 0 0 0,0-27 0 0 0,0 0 0 0 0,0 28 0 0 0,27-28 0 0 0,27-27 0 0 0,0 0 0 0 0,-26 0 0 0 0,26 0 0 0 0,-27 0 0 0 0,27 0 0 0 0,-27-27 0 0 0,1 0 0 0 0,-28-1 0 0 0,0 1 0 0 0,0 0 0 0 0,0 0 0 0 0,0 0 0 0 0,0 0 0 0 0,0 0 0 0 0,0 27-16383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2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10096 9911 16383 0 0,'0'54'0'0'0,"0"1"0"0"0,-27-28 0 0 0,54-54 0 0 0,-27-1 0 0 0,27-53 0 0 0,27 27 0 0 0,-26 27 0 0 0,-28-1 0 0 0,0 1 0 0 0,27 0 0 0 0,0-27 0 0 0,0 27 0 0 0,-27 0 0 0 0,27 27 0 0 0,27 0 0 0 0,-26 0 0 0 0,26 0 0 0 0,-27 0 0 0 0,27 0 0 0 0,-27 0 0 0 0,0 0 0 0 0,1 0 0 0 0,-1 0 0 0 0,-27 27 0 0 0,27-27 0 0 0,0 27 0 0 0,-27 0 0 0 0,0 0 0 0 0,0 27 0 0 0,0 28 0 0 0,0-1 0 0 0,0 1 0 0 0,0 26 0 0 0,0-53 0 0 0,-27 53 0 0 0,27-54 0 0 0,0 1 0 0 0,-27-1 0 0 0,27-27 0 0 0,0 0 0 0 0,0 0 0 0 0,0-27-16383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3T07:47:22.4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12538 6324 16383 0 0,'0'0'-16383'0'0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7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5443 8017 16383 0 0,'-27'0'0'0'0,"0"0"0"0"0,0 27 0 0 0,-28-27 0 0 0,28 0 0 0 0,-54 0 0 0 0,26 0 0 0 0,-80 0 0 0 0,26 0 0 0 0,1 0 0 0 0,26 0 0 0 0,1 0 0 0 0,-1 0 0 0 0,55 0 0 0 0,-54 0 0 0 0,27 0 0 0 0,-1 0 0 0 0,-53 0 0 0 0,26 0 0 0 0,28 0 0 0 0,-82 0 0 0 0,55 0 0 0 0,0 0 0 0 0,-1 0 0 0 0,28 0 0 0 0,-27 0 0 0 0,-28 0 0 0 0,82-27 0 0 0,-55 0 0 0 0,55 27 0 0 0,0-55 0 0 0,27-26 0 0 0,0 54 0 0 0,0 0 0 0 0,-27-55 0 0 0,27 28 0 0 0,0 0 0 0 0,0 27 0 0 0,0-28 0 0 0,0-26 0 0 0,0 0 0 0 0,0-28 0 0 0,0 55 0 0 0,0-1 0 0 0,0-53 0 0 0,54-1 0 0 0,-54 55 0 0 0,27 0 0 0 0,28-55 0 0 0,-1 55 0 0 0,-27 0 0 0 0,-27 27 0 0 0,27-28 0 0 0,0 1 0 0 0,55-27 0 0 0,-55 54 0 0 0,0 27 0 0 0,0-28 0 0 0,27-26 0 0 0,1 27 0 0 0,53 27 0 0 0,1 0 0 0 0,-82 0 0 0 0,54 0 0 0 0,-26 0 0 0 0,-28 0 0 0 0,27 0 0 0 0,27 0 0 0 0,-53 0 0 0 0,53 0 0 0 0,-54 0 0 0 0,55 27 0 0 0,-28-27 0 0 0,27 0 0 0 0,-54 27 0 0 0,55 0 0 0 0,-1 28 0 0 0,-54-28 0 0 0,28 0 0 0 0,26 0 0 0 0,0 27 0 0 0,-26-27 0 0 0,-28-27 0 0 0,0 28 0 0 0,0-28 0 0 0,27 27 0 0 0,-54 0 0 0 0,28 0 0 0 0,-1 0 0 0 0,27 0 0 0 0,-27 0 0 0 0,-27 1 0 0 0,27-1 0 0 0,0 0 0 0 0,1 0 0 0 0,-1 27 0 0 0,-27-27 0 0 0,0 28 0 0 0,27-1 0 0 0,-27-27 0 0 0,27 27 0 0 0,-27-27 0 0 0,0 1 0 0 0,27 53 0 0 0,-27-54 0 0 0,27 27 0 0 0,-27-26 0 0 0,0-1 0 0 0,0 54 0 0 0,0-54 0 0 0,0 28 0 0 0,0-28 0 0 0,0 0 0 0 0,0 27 0 0 0,0-27 0 0 0,0 0 0 0 0,0 28 0 0 0,0-1 0 0 0,0 27 0 0 0,-54-26 0 0 0,54-55-16383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7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22756 8037 16383 0 0,'-81'0'0'0'0,"27"0"0"0"0,-1 0 0 0 0,-26 0 0 0 0,54 0 0 0 0,-28 0 0 0 0,28 0 0 0 0,-54 0 0 0 0,54 0 0 0 0,-28 0 0 0 0,1 0 0 0 0,0-27 0 0 0,0 0 0 0 0,-28-55 0 0 0,-26 55 0 0 0,-1-54 0 0 0,28 26 0 0 0,-1 28 0 0 0,-26-54 0 0 0,-1 26 0 0 0,82 28 0 0 0,0-27 0 0 0,0 0 0 0 0,27 27 0 0 0,0-55 0 0 0,0 1 0 0 0,-27 27 0 0 0,27-1 0 0 0,0-26 0 0 0,0 54 0 0 0,0-55 0 0 0,0 55 0 0 0,27-54 0 0 0,0 54 0 0 0,0-28 0 0 0,27 28 0 0 0,-26 0 0 0 0,26 0 0 0 0,0 0 0 0 0,0 27 0 0 0,-27 0 0 0 0,28 0 0 0 0,-1 0 0 0 0,0 0 0 0 0,28 0 0 0 0,-1 0 0 0 0,-27 0 0 0 0,28 0 0 0 0,-1 0 0 0 0,-54 0 0 0 0,55 54 0 0 0,-28-54 0 0 0,-27 0 0 0 0,55 0 0 0 0,-28 0 0 0 0,0 27 0 0 0,-27-27 0 0 0,55 0 0 0 0,-55 27 0 0 0,0-27 0 0 0,0 0 0 0 0,27 55 0 0 0,-27-28 0 0 0,-27 0 0 0 0,55-27 0 0 0,-1 54 0 0 0,-54-27 0 0 0,27-27 0 0 0,0 27 0 0 0,0-27 0 0 0,1 55 0 0 0,26-28 0 0 0,-27-27 0 0 0,-27 27 0 0 0,0 0 0 0 0,0 0 0 0 0,27 0 0 0 0,0 28 0 0 0,-27-28 0 0 0,27 0 0 0 0,-27 0 0 0 0,0 0 0 0 0,28 0 0 0 0,-28 28 0 0 0,0-28 0 0 0,0 0 0 0 0,0 27 0 0 0,0-27 0 0 0,0 0 0 0 0,0 1 0 0 0,0-1 0 0 0,0 0 0 0 0,0 54 0 0 0,0-54 0 0 0,0 28 0 0 0,-28-1 0 0 0,1 0 0 0 0,27-27 0 0 0,0-27-16383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8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7153 7617 16383 0 0,'0'0'-16383'0'0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8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6742 12156 16383 0 0,'-27'0'0'0'0,"-28"0"0"0"0,1 0 0 0 0,27 0 0 0 0,0 0 0 0 0,-27 0 0 0 0,-1 0 0 0 0,1 0 0 0 0,27 0 0 0 0,-54 0 0 0 0,26 0 0 0 0,-53 0 0 0 0,26 0 0 0 0,55 0 0 0 0,-54 0 0 0 0,-1 0 0 0 0,55 0 0 0 0,-27 0 0 0 0,-27 0 0 0 0,53 0 0 0 0,-53 0 0 0 0,54 0 0 0 0,-27-27 0 0 0,26 27 0 0 0,1-27 0 0 0,27 0 0 0 0,-27 0 0 0 0,0 27 0 0 0,0-55 0 0 0,0 28 0 0 0,0 27 0 0 0,0-54 0 0 0,27 0 0 0 0,-55 26 0 0 0,28-53 0 0 0,27 27 0 0 0,-27 27 0 0 0,-27-55 0 0 0,27 1 0 0 0,27 27 0 0 0,0-1 0 0 0,-28-53 0 0 0,28 26 0 0 0,0 55 0 0 0,0-81 0 0 0,0 53 0 0 0,0-26 0 0 0,0 0 0 0 0,0 26 0 0 0,0 28 0 0 0,0-27 0 0 0,0 0 0 0 0,0 26 0 0 0,0-26 0 0 0,0 0 0 0 0,0 27 0 0 0,0-27 0 0 0,0 26 0 0 0,0-26 0 0 0,28 0 0 0 0,-28 27 0 0 0,27-28 0 0 0,0 1 0 0 0,0 27 0 0 0,27-54 0 0 0,-54 26 0 0 0,27 28 0 0 0,1-27 0 0 0,-1 0 0 0 0,27-1 0 0 0,-27 28 0 0 0,0 0 0 0 0,27-27 0 0 0,-26 27 0 0 0,-1 0 0 0 0,27-28 0 0 0,-54 28 0 0 0,27 0 0 0 0,27-27 0 0 0,-26 27 0 0 0,-1-28 0 0 0,0 55 0 0 0,0-27 0 0 0,0 0 0 0 0,27 27 0 0 0,-26-27 0 0 0,53 27 0 0 0,-27 0 0 0 0,0 0 0 0 0,28 0 0 0 0,26 0 0 0 0,28 27 0 0 0,-109-27 0 0 0,55 0 0 0 0,-28 27 0 0 0,0 0 0 0 0,-27-27 0 0 0,0 0 0 0 0,28 27 0 0 0,26-27 0 0 0,-54 55 0 0 0,82-28 0 0 0,-55-27 0 0 0,55 0 0 0 0,-55 27 0 0 0,27 0 0 0 0,-54 0 0 0 0,1 0 0 0 0,26 1 0 0 0,-27-28 0 0 0,27 54 0 0 0,-27-27 0 0 0,1 0 0 0 0,26 27 0 0 0,0-26 0 0 0,-27 26 0 0 0,0-27 0 0 0,1 0 0 0 0,-1 54 0 0 0,-27-53 0 0 0,0-1 0 0 0,0 27 0 0 0,54 27 0 0 0,-54-53 0 0 0,0 26 0 0 0,0 27 0 0 0,0-26 0 0 0,0 26 0 0 0,0 0 0 0 0,0-54 0 0 0,0 55 0 0 0,0-28 0 0 0,0 0 0 0 0,0 1 0 0 0,0-28 0 0 0,0 27 0 0 0,0-27 0 0 0,0 28 0 0 0,0-28 0 0 0,0 0 0 0 0,0 27 0 0 0,0-27 0 0 0,0 0 0 0 0,0 28 0 0 0,0-28 0 0 0,0 0 0 0 0,0 0 0 0 0,0 0 0 0 0,0 0 0 0 0,-27 0 0 0 0,27 1 0 0 0,-54 26 0 0 0,26-27 0 0 0,1-27 0 0 0,27 27 0 0 0,-54 27 0 0 0,27-54 0 0 0,0 55 0 0 0,-28-1 0 0 0,28-54 0 0 0,27 27 0 0 0,-108 27 0 0 0,81-27 0 0 0,-28 1 0 0 0,1 26 0 0 0,54-27 0 0 0,-27-27 0 0 0,0 27 0 0 0,0 27 0 0 0,0-54 0 0 0,-1 0 0 0 0,1 28 0 0 0,0-28 0 0 0,27 0-16383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8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6776 9408 16383 0 0,'55'-27'0'0'0,"-55"0"0"0"0,54 0 0 0 0,-27 0 0 0 0,0-28 0 0 0,0 28 0 0 0,28-27 0 0 0,-55 27 0 0 0,108 0 0 0 0,-54-28 0 0 0,1 28 0 0 0,-28 0 0 0 0,0 27 0 0 0,0 0 0 0 0,0-54 0 0 0,27-1 0 0 0,-26 55 0 0 0,-1 0 0 0 0,27-54 0 0 0,-27 27 0 0 0,0 27 0 0 0,-27-27 0 0 0,82-27 0 0 0,-82 27 0 0 0,81 27 0 0 0,-54 0 0 0 0,-27-28 0 0 0,0 28-16383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8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7666 8525 16383 0 0,'-27'0'0'0'0,"0"0"0"0"0,0 0 0 0 0,0 0 0 0 0,-27 0 0 0 0,26 0 0 0 0,1 0 0 0 0,0 0 0 0 0,0 0 0 0 0,-27 27 0 0 0,81-27 0 0 0,0-27 0 0 0,27 27 0 0 0,-27 0 0 0 0,1 0 0 0 0,-1-54 0 0 0,0 54 0 0 0,54-27 0 0 0,-54 27 0 0 0,55 0 0 0 0,-1-27 0 0 0,-27 27 0 0 0,-26 0 0 0 0,-1 0 0 0 0,-27 27 0 0 0,0 0 0 0 0,0 54 0 0 0,0-53 0 0 0,0 53 0 0 0,0-54 0 0 0,0 27 0 0 0,0 1 0 0 0,0-1 0 0 0,0-27 0 0 0,0 0 0 0 0,0-27-16383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8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23315 9263 16383 0 0,'-54'0'0'0'0,"0"0"0"0"0,-28 27 0 0 0,55-27 0 0 0,-54 0 0 0 0,26 0 0 0 0,28 0 0 0 0,0 28 0 0 0,0-1 0 0 0,-54 0 0 0 0,26-27 0 0 0,-80 81 0 0 0,53-54 0 0 0,55 1 0 0 0,-81 26 0 0 0,80-27 0 0 0,1 0 0 0 0,0-27 0 0 0,27 27 0 0 0,-27 28 0 0 0,0-28 0 0 0,0 54 0 0 0,-28-27 0 0 0,55 28 0 0 0,-27-55 0 0 0,27 54 0 0 0,-27-26 0 0 0,27-28 0 0 0,-54 54 0 0 0,54-27 0 0 0,-27-26 0 0 0,27 80 0 0 0,0-54 0 0 0,0 1 0 0 0,0-1 0 0 0,0 27 0 0 0,0-54 0 0 0,0 82 0 0 0,0-28 0 0 0,0-53 0 0 0,54 26 0 0 0,-27 0 0 0 0,0 0 0 0 0,0-26 0 0 0,1-28 0 0 0,-28 54 0 0 0,27-27 0 0 0,27 0 0 0 0,-27 27 0 0 0,27-27 0 0 0,1 28 0 0 0,26-1 0 0 0,1-27 0 0 0,-28 0 0 0 0,27 28 0 0 0,-27-55 0 0 0,82 108 0 0 0,-54-108 0 0 0,-28 0 0 0 0,54 27 0 0 0,28-27 0 0 0,-27 27 0 0 0,-55-27 0 0 0,82 28 0 0 0,-82-28 0 0 0,0 0 0 0 0,-27 27 0 0 0,0 0 0 0 0,1-27 0 0 0,-1 0 0 0 0,0 0 0 0 0,0 0 0 0 0,54 0 0 0 0,-53 0 0 0 0,-1 0 0 0 0,27-27 0 0 0,0 0 0 0 0,28-1 0 0 0,-28 1 0 0 0,0 27 0 0 0,0-27 0 0 0,-26 27 0 0 0,26-27 0 0 0,0 27 0 0 0,0-54 0 0 0,1 27 0 0 0,-55-1 0 0 0,27 28 0 0 0,27-54 0 0 0,-27 0 0 0 0,0 54 0 0 0,0-27 0 0 0,1-28 0 0 0,-1 1 0 0 0,0 0 0 0 0,-27 27 0 0 0,27-55 0 0 0,0 1 0 0 0,-27 0 0 0 0,0 53 0 0 0,0-26 0 0 0,0-27 0 0 0,0 54 0 0 0,0-55 0 0 0,0 55 0 0 0,0-54 0 0 0,0 26 0 0 0,0 1 0 0 0,0 27 0 0 0,0 0 0 0 0,0-27 0 0 0,-27-1 0 0 0,0 28 0 0 0,0 0 0 0 0,0 27 0 0 0,-1-81 0 0 0,1 53 0 0 0,-27 1 0 0 0,54 0 0 0 0,-54 0 0 0 0,0-27 0 0 0,-1 0 0 0 0,28-1 0 0 0,-54 1 0 0 0,26 54 0 0 0,28 0 0 0 0,-27-54 0 0 0,27 27 0 0 0,0 27 0 0 0,0-28 0 0 0,-1 28 0 0 0,1 0 0 0 0,-54-27 0 0 0,54 0 0 0 0,-27 0 0 0 0,-1 0 0 0 0,28 27 0 0 0,-54-27 0 0 0,-1 27 0 0 0,28-27 0 0 0,27 27 0 0 0,-27-28 0 0 0,-28 28 0 0 0,-26-27 0 0 0,80 0 0 0 0,-53 27 0 0 0,27-54 0 0 0,0 27 0 0 0,26 27 0 0 0,1 0 0 0 0,-27 0 0 0 0,27-27 0 0 0,0 27 0 0 0,-28-55 0 0 0,28 55 0 0 0,0 0 0 0 0,-54 0 0 0 0,26 0 0 0 0,28 0 0 0 0,0 0 0 0 0,0 0 0 0 0,27 0-16383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5T05:17:18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15690 4572 16383 0 0,'91'-31'0'0'0,"-61"31"0"0"0,60 31 0 0 0,-59-31 0 0 0,-31 30 0 0 0,30 0 0 0 0,0 30 0 0 0,-30-29 0 0 0,0-1 0 0 0,61 30 0 0 0,-61-29 0 0 0,0-1 0 0 0,0 0 0 0 0,0 0 0 0 0,0 61 0 0 0,0-30 0 0 0,0 29 0 0 0,0 31 0 0 0,0-30 0 0 0,0 0 0 0 0,-31-91 0 0 0,31 30 0 0 0,-30 30 0 0 0,0-29 0 0 0,30-31-16383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8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23936 10182 16383 0 0,'0'-27'0'0'0,"0"0"0"0"0,0 0 0 0 0,54-27 0 0 0,-54 27 0 0 0,0-28 0 0 0,27 55 0 0 0,-27-81 0 0 0,27 81 0 0 0,28-82 0 0 0,-55 1 0 0 0,27 27 0 0 0,-27-28 0 0 0,27 1 0 0 0,27-28 0 0 0,-54-26 0 0 0,27 53 0 0 0,-27-53 0 0 0,27-1 0 0 0,-27 0 0 0 0,0 28 0 0 0,0-1 0 0 0,0 82 0 0 0,0-81 0 0 0,0 80 0 0 0,0-53 0 0 0,0 54 0 0 0,0-55 0 0 0,0 55 0 0 0,0-27 0 0 0,0 0 0 0 0,0-55 0 0 0,0 28 0 0 0,-27-1 0 0 0,27 28 0 0 0,0 27 0 0 0,-27-54 0 0 0,27 53 0 0 0,-27 1 0 0 0,0-27 0 0 0,0 27 0 0 0,0-27 0 0 0,-1 26 0 0 0,28 1 0 0 0,-54-27 0 0 0,27-27 0 0 0,27 53 0 0 0,-27 1 0 0 0,0-27 0 0 0,0 54 0 0 0,-1-54 0 0 0,1 0 0 0 0,-27-1 0 0 0,27 55 0 0 0,27-27 0 0 0,-27-27 0 0 0,-27 0 0 0 0,26 26 0 0 0,28 1 0 0 0,-27 0 0 0 0,-27-27 0 0 0,27 0 0 0 0,0 26 0 0 0,-28-26 0 0 0,1 0 0 0 0,54 27 0 0 0,-54 0 0 0 0,54 0 0 0 0,-27-28 0 0 0,0 28 0 0 0,-1-27 0 0 0,1 27 0 0 0,0 0 0 0 0,0-1 0 0 0,0 1 0 0 0,0 0 0 0 0,27 0 0 0 0,-27 0 0 0 0,27 27-16383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8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23147 6126 16383 0 0,'-27'0'0'0'0,"0"0"0"0"0,0 0 0 0 0,27 27 0 0 0,-28 1 0 0 0,28-1 0 0 0,-27 0 0 0 0,0 0 0 0 0,27 27 0 0 0,-27-27 0 0 0,27 28 0 0 0,0-82 0 0 0,0-1 0 0 0,0 1 0 0 0,0-27 0 0 0,27 27 0 0 0,-27 0 0 0 0,0-28 0 0 0,27 28 0 0 0,-27 0 0 0 0,0 0 0 0 0,0 0 0 0 0,0 0 0 0 0,27 27 0 0 0,1 0 0 0 0,-1 0 0 0 0,-27 27 0 0 0,27-27 0 0 0,0 0 0 0 0,0 27 0 0 0,55-27 0 0 0,-28 54 0 0 0,0-54 0 0 0,-27 27 0 0 0,27-27 0 0 0,-26 0 0 0 0,-1 0 0 0 0,0 0 0 0 0,27 0 0 0 0,-27 0 0 0 0,-27 0-16383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8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19366 11416 16383 0 0,'-81'0'0'0'0,"26"0"0"0"0,-53 0 0 0 0,-1 54 0 0 0,28-26 0 0 0,-1-1 0 0 0,-81 81 0 0 0,109-53 0 0 0,-54-55 0 0 0,26 81 0 0 0,28-27 0 0 0,-55 28 0 0 0,109-55 0 0 0,-81 27 0 0 0,27 0 0 0 0,27 1 0 0 0,-1-28 0 0 0,1 0 0 0 0,0 27 0 0 0,0 28 0 0 0,27-28 0 0 0,-54 27 0 0 0,54 1 0 0 0,0-1 0 0 0,0-27 0 0 0,0 28 0 0 0,0 26 0 0 0,-27-81 0 0 0,27 82 0 0 0,-27-55 0 0 0,27 28 0 0 0,0-1 0 0 0,0-27 0 0 0,0 55 0 0 0,0-82 0 0 0,0 82 0 0 0,0-1 0 0 0,0-26 0 0 0,0 53 0 0 0,0-80 0 0 0,0 53 0 0 0,0-27 0 0 0,27-26 0 0 0,-27-28 0 0 0,27 27 0 0 0,0-27 0 0 0,0 0 0 0 0,27 28 0 0 0,-27-28 0 0 0,28 27 0 0 0,-1 0 0 0 0,55-26 0 0 0,53-1 0 0 0,-26 54 0 0 0,27-27 0 0 0,27 55 0 0 0,-27-1 0 0 0,0-26 0 0 0,54 54 0 0 0,-163-82 0 0 0,27-27 0 0 0,1 27 0 0 0,-1-27 0 0 0,-54-27 0 0 0,55 0 0 0 0,-28 0 0 0 0,27 0 0 0 0,28 0 0 0 0,-1 0 0 0 0,-53 0 0 0 0,-1-27 0 0 0,0 0 0 0 0,-27 0 0 0 0,-27 0 0 0 0,0 0 0 0 0,55 0 0 0 0,-28-28 0 0 0,-27 1 0 0 0,54-27 0 0 0,-27 53 0 0 0,0-26 0 0 0,-27 0 0 0 0,27 0 0 0 0,1 26 0 0 0,26-53 0 0 0,-54 54 0 0 0,27-27 0 0 0,-27-55 0 0 0,0 55 0 0 0,27 27 0 0 0,-27-28 0 0 0,27 1 0 0 0,0 27 0 0 0,-27 0 0 0 0,0 0 0 0 0,28-28 0 0 0,-28-26 0 0 0,0 54 0 0 0,0 0 0 0 0,0-27 0 0 0,0 26 0 0 0,0-53 0 0 0,0 54 0 0 0,0 0 0 0 0,0-28 0 0 0,0 1 0 0 0,0-27 0 0 0,0 54 0 0 0,0-28 0 0 0,0 28 0 0 0,0-27 0 0 0,0 27 0 0 0,0 0 0 0 0,0-28 0 0 0,0 1 0 0 0,0 27 0 0 0,0-27 0 0 0,0-1 0 0 0,0 1 0 0 0,0 0 0 0 0,0-28 0 0 0,0 55 0 0 0,0-54 0 0 0,0 54 0 0 0,0-28 0 0 0,0-26 0 0 0,-28 0 0 0 0,1-28 0 0 0,0 109 0 0 0,27-27 0 0 0,-27-27 0 0 0,27 27 0 0 0,-27-55 0 0 0,0 82 0 0 0,0-54 0 0 0,-55-55 0 0 0,82 82 0 0 0,-27 0 0 0 0,-27-27 0 0 0,0 0 0 0 0,26-1 0 0 0,-26 28 0 0 0,27 27 0 0 0,-27-27 0 0 0,-1 0 0 0 0,28 0 0 0 0,0 27 0 0 0,0-27 0 0 0,0-1 0 0 0,-27-26 0 0 0,26 27 0 0 0,1 0 0 0 0,-27-27 0 0 0,27 26 0 0 0,-54 28 0 0 0,26-54 0 0 0,28 27 0 0 0,27 0 0 0 0,-54 27 0 0 0,27-27 0 0 0,0 0 0 0 0,-28-28 0 0 0,28 55 0 0 0,27-27 0 0 0,-81-27 0 0 0,26 27 0 0 0,28 27 0 0 0,0 0 0 0 0,0 0 0 0 0,-27 0 0 0 0,0 0 0 0 0,-1 0 0 0 0,55 0-16383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4942 6237 16383 0 0,'27'-27'0'0'0,"27"27"0"0"0,1 0 0 0 0,26 0 0 0 0,-54 0 0 0 0,27 0 0 0 0,-27 0 0 0 0,1 0 0 0 0,-1-28 0 0 0,0 28 0 0 0,0 0 0 0 0,0 0 0 0 0,0 0 0 0 0,0 0 0 0 0,1 0 0 0 0,26 0 0 0 0,0 0 0 0 0,0 0 0 0 0,1 0 0 0 0,-28 0 0 0 0,27 0 0 0 0,55 0 0 0 0,-82 0 0 0 0,0 0 0 0 0,27 0 0 0 0,-27 0 0 0 0,0 0 0 0 0,1 0 0 0 0,-1 0 0 0 0,0 0 0 0 0,54 0 0 0 0,-54 0 0 0 0,55 0 0 0 0,-55 0 0 0 0,27 0 0 0 0,-27 0 0 0 0,0 0 0 0 0,28 0 0 0 0,-1 0 0 0 0,-27 0 0 0 0,27 0 0 0 0,28 0 0 0 0,-55 0 0 0 0,82 0 0 0 0,-55 0 0 0 0,27 0 0 0 0,1 0 0 0 0,-28 0 0 0 0,27 0 0 0 0,-54 0 0 0 0,55 0 0 0 0,-55 0 0 0 0,54 0 0 0 0,-53 0 0 0 0,-1 0 0 0 0,54 0 0 0 0,-54 0 0 0 0,55 0 0 0 0,-55 0 0 0 0,54 0 0 0 0,-54 0 0 0 0,28 0 0 0 0,-28 0 0 0 0,0 0 0 0 0,27 0 0 0 0,-27 0 0 0 0,0 0 0 0 0,1 0 0 0 0,-1 0 0 0 0,0 0 0 0 0,0 0 0 0 0,0 0 0 0 0,0 0 0 0 0,0 0 0 0 0,28 0 0 0 0,-28 0 0 0 0,54 0 0 0 0,-27 0 0 0 0,55 0 0 0 0,-82 0 0 0 0,55 0 0 0 0,26 0 0 0 0,-81 0 0 0 0,55 0 0 0 0,-28 0 0 0 0,27 0 0 0 0,-26 0 0 0 0,26 0 0 0 0,0 0 0 0 0,-26 0 0 0 0,26 0 0 0 0,1 0 0 0 0,-1 0 0 0 0,27 0 0 0 0,-80 0 0 0 0,53 0 0 0 0,28 0 0 0 0,-82 0 0 0 0,27 28 0 0 0,0-28 0 0 0,28 0 0 0 0,-55 0 0 0 0,0 0 0 0 0,27 0 0 0 0,-27 0 0 0 0,28 27 0 0 0,-1-27 0 0 0,27 0 0 0 0,-26 0 0 0 0,26 0 0 0 0,28 27 0 0 0,-55-27 0 0 0,27 0 0 0 0,28 0 0 0 0,-28 0 0 0 0,-27 0 0 0 0,55 0 0 0 0,-55 0 0 0 0,1 0 0 0 0,-1 0 0 0 0,54 0 0 0 0,-80 0 0 0 0,53 0 0 0 0,-54 0 0 0 0,27 0 0 0 0,1 0 0 0 0,26 0 0 0 0,-54 0 0 0 0,55 0 0 0 0,-28 0 0 0 0,0 0 0 0 0,0 0 0 0 0,55 27 0 0 0,-55-27 0 0 0,28 27 0 0 0,-1 0 0 0 0,28-27 0 0 0,-82 27 0 0 0,54-27 0 0 0,1 0 0 0 0,-28 28 0 0 0,0-28 0 0 0,55 0 0 0 0,-28 0 0 0 0,-54 0 0 0 0,27 0 0 0 0,-26 0 0 0 0,-1 0 0 0 0,-27 0-16383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5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7882 5124 16383 0 0,'54'0'0'0'0,"27"0"0"0"0,55 0 0 0 0,54 0 0 0 0,54 27 0 0 0,-27 0 0 0 0,0 28 0 0 0,0-55 0 0 0,-27 54 0 0 0,-27-27 0 0 0,-81-27 0 0 0,-1 0 0 0 0,28 0 0 0 0,-55 0 0 0 0,0 0 0 0 0,28 0 0 0 0,-55 0 0 0 0,54 0 0 0 0,-54 0 0 0 0,82 0 0 0 0,-55 0 0 0 0,55 0 0 0 0,-55 0 0 0 0,0 0 0 0 0,28 27 0 0 0,-28-27 0 0 0,0 0 0 0 0,-27 0 0 0 0,55 0 0 0 0,-28 0 0 0 0,0 0 0 0 0,1 0 0 0 0,26 0 0 0 0,-54 0 0 0 0,54 0 0 0 0,-53 0 0 0 0,-1 0 0 0 0,54 0 0 0 0,-54 0 0 0 0,28 0 0 0 0,-1 0 0 0 0,27 0 0 0 0,1 0 0 0 0,-28 0 0 0 0,27 0 0 0 0,1 0 0 0 0,-28 0 0 0 0,55 0 0 0 0,-82 0 0 0 0,27 0 0 0 0,0 0 0 0 0,55 0 0 0 0,-82 0 0 0 0,81 0 0 0 0,-53 0 0 0 0,-1 0 0 0 0,-27 0 0 0 0,0 0 0 0 0,28 0 0 0 0,-28 0 0 0 0,0 0 0 0 0,27 0 0 0 0,-27 0 0 0 0,28 0 0 0 0,-1 0 0 0 0,-27 0 0 0 0,27 0 0 0 0,-27 0 0 0 0,28 0 0 0 0,-1 0 0 0 0,-27 0 0 0 0,0 0 0 0 0,0 0 0 0 0,28 27 0 0 0,-28-27 0 0 0,0 0 0 0 0,27 0 0 0 0,-27 0 0 0 0,0 0 0 0 0,28 0 0 0 0,-1 0 0 0 0,0 27 0 0 0,-27-27 0 0 0,0 0 0 0 0,28 0 0 0 0,-28 0 0 0 0,0 0 0 0 0,27 0 0 0 0,-27 0 0 0 0,1 0 0 0 0,26 0 0 0 0,-27 0 0 0 0,27 0 0 0 0,-27 0 0 0 0,1 0 0 0 0,26 0 0 0 0,-27 0 0 0 0,82 0 0 0 0,-55 0 0 0 0,81 0 0 0 0,-80 0 0 0 0,53 0 0 0 0,-26 0 0 0 0,-1 0 0 0 0,-54 0 0 0 0,55 0 0 0 0,-55 0 0 0 0,27 0 0 0 0,-27 0 0 0 0,0 0 0 0 0,28 0 0 0 0,-1 0 0 0 0,27 0 0 0 0,-54 0 0 0 0,55 0 0 0 0,26 0 0 0 0,-53 0 0 0 0,26 0 0 0 0,-27 0 0 0 0,1 0 0 0 0,-1 0 0 0 0,27 0 0 0 0,-26 0 0 0 0,26 0 0 0 0,-54 0 0 0 0,55 0 0 0 0,-55 0 0 0 0,27 0 0 0 0,-27 0 0 0 0,54 0 0 0 0,-53 0 0 0 0,26 0 0 0 0,0 0 0 0 0,0 0 0 0 0,-26 0 0 0 0,26 0 0 0 0,0 0 0 0 0,0 28 0 0 0,28-28 0 0 0,-55 27 0 0 0,81-27 0 0 0,-26 0 0 0 0,-55 0 0 0 0,82 0 0 0 0,-55 0 0 0 0,0 0 0 0 0,55 0 0 0 0,-55 0 0 0 0,0 0 0 0 0,1 0 0 0 0,53 0 0 0 0,-81 0 0 0 0,55 0 0 0 0,-1 0 0 0 0,-27 0 0 0 0,55 0 0 0 0,-55 0 0 0 0,0 0 0 0 0,1 0 0 0 0,26 0 0 0 0,-54 0 0 0 0,0 0 0 0 0,0 0 0 0 0,28 0 0 0 0,-28 0 0 0 0,27 0 0 0 0,-27 0 0 0 0,28 0 0 0 0,-1 0 0 0 0,0 0 0 0 0,55 0 0 0 0,-55 0 0 0 0,27 0 0 0 0,-54 0 0 0 0,55 0 0 0 0,-28 0 0 0 0,28 0 0 0 0,-1 0 0 0 0,0 0 0 0 0,1 0 0 0 0,-55 0 0 0 0,81 0 0 0 0,1 0 0 0 0,-82 0 0 0 0,82 0 0 0 0,-28 0 0 0 0,1 0 0 0 0,-28 0 0 0 0,0 0 0 0 0,55 0 0 0 0,-55 0 0 0 0,27 0 0 0 0,28 0 0 0 0,-55 0 0 0 0,28 0 0 0 0,-1 0 0 0 0,-54 0 0 0 0,82 0 0 0 0,-28 0 0 0 0,-54 0 0 0 0,82 0 0 0 0,-55 0 0 0 0,0 0 0 0 0,1 0 0 0 0,26 0 0 0 0,-54 0 0 0 0,82 0 0 0 0,-28 0 0 0 0,-27 0 0 0 0,28 0 0 0 0,26 0 0 0 0,-53 0 0 0 0,53 0 0 0 0,1 0 0 0 0,-82 0 0 0 0,81 0 0 0 0,-26 0 0 0 0,-55 0 0 0 0,27 0 0 0 0,28 0 0 0 0,53-55 0 0 0,-80 55 0 0 0,-28 0 0 0 0,81-27 0 0 0,1 27 0 0 0,-55 0 0 0 0,55 0 0 0 0,-1 0 0 0 0,1 0 0 0 0,-55 0 0 0 0,54 0 0 0 0,1 0 0 0 0,-55 0 0 0 0,28 0 0 0 0,26 0 0 0 0,-81 0 0 0 0,82 0 0 0 0,-28 0 0 0 0,-53 0 0 0 0,53 0 0 0 0,-27 0 0 0 0,-27 0 0 0 0,28 0 0 0 0,53 0 0 0 0,1 0 0 0 0,-82 0 0 0 0,81 0 0 0 0,-53 0 0 0 0,26 0 0 0 0,28 0 0 0 0,-55 0 0 0 0,27 0 0 0 0,1 0 0 0 0,-28 0 0 0 0,27 0 0 0 0,-26 0 0 0 0,26 0 0 0 0,-27 0 0 0 0,28 0 0 0 0,-1 0 0 0 0,-27 0 0 0 0,55 0 0 0 0,-28 0 0 0 0,-26 0 0 0 0,26 0 0 0 0,28 0 0 0 0,-28 0 0 0 0,0 0 0 0 0,28 0 0 0 0,0 0 0 0 0,-55 0 0 0 0,54 0 0 0 0,1 0 0 0 0,-1 0 0 0 0,28 0 0 0 0,-82 0 0 0 0,55 0 0 0 0,0 0 0 0 0,-82 0 0 0 0,81 0 0 0 0,1 0 0 0 0,-82 0 0 0 0,54 0 0 0 0,-26 0 0 0 0,-1 0 0 0 0,-27 0 0 0 0,54 0 0 0 0,-53 0 0 0 0,53 0 0 0 0,-27 0 0 0 0,-27 0 0 0 0,0 0 0 0 0,1 0 0 0 0,-28-27 0 0 0,54 27 0 0 0,-27 0 0 0 0,0 0 0 0 0,27 0 0 0 0,-26 0 0 0 0,-1 0 0 0 0,27 0 0 0 0,-27 0 0 0 0,0 0 0 0 0,0 0 0 0 0,1-27 0 0 0,-28 27-16383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5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4918 6770 16383 0 0,'-54'0'0'0'0,"0"0"0"0"0,54 28 0 0 0,-27 26 0 0 0,27-27 0 0 0,-55 0 0 0 0,28 27 0 0 0,27 1 0 0 0,0-28 0 0 0,-27 27 0 0 0,27-27 0 0 0,-54 27 0 0 0,54-26 0 0 0,-27 26 0 0 0,0-27 0 0 0,27 0 0 0 0,0 27 0 0 0,0-26 0 0 0,0 26 0 0 0,0 0 0 0 0,0-27 0 0 0,0 0 0 0 0,0 55 0 0 0,0-55 0 0 0,0 27 0 0 0,0-27 0 0 0,0 0 0 0 0,0 55 0 0 0,0-55 0 0 0,0 27 0 0 0,0 1 0 0 0,0-1 0 0 0,0 0 0 0 0,0 28 0 0 0,0-55 0 0 0,0 0 0 0 0,0 27 0 0 0,0 0 0 0 0,0 28 0 0 0,0-55 0 0 0,0 54 0 0 0,27 1 0 0 0,-27-55 0 0 0,27 27 0 0 0,0 55 0 0 0,0-55 0 0 0,-27-27 0 0 0,54 27 0 0 0,-27-27 0 0 0,-27 1 0 0 0,0 26 0 0 0,28-54 0 0 0,-28 27 0 0 0,27 0 0 0 0,-27 0 0 0 0,54-27 0 0 0,-27 27 0 0 0,-27 28 0 0 0,27-55 0 0 0,0 27 0 0 0,1-27 0 0 0,-28 27 0 0 0,27 0 0 0 0,0 0 0 0 0,-27 0 0 0 0,27-27 0 0 0,-27 28 0 0 0,27-1 0 0 0,-27-27-16383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0:39:15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25144 6817 16383 0 0,'27'0'0'0'0,"1"0"0"0"0,-1 0 0 0 0,0 0 0 0 0,27 28 0 0 0,-27-1 0 0 0,-27 0 0 0 0,27 27 0 0 0,28 28 0 0 0,-28-28 0 0 0,0 27 0 0 0,0-27 0 0 0,54 109 0 0 0,-53-81 0 0 0,-1-1 0 0 0,27 1 0 0 0,-27 26 0 0 0,0-54 0 0 0,55 82 0 0 0,-82-109 0 0 0,0 82 0 0 0,0-28 0 0 0,0-27 0 0 0,0 82 0 0 0,0 0 0 0 0,0 27 0 0 0,0-82 0 0 0,0-27 0 0 0,0 55 0 0 0,-27-82 0 0 0,-1 54 0 0 0,1-26 0 0 0,-27 26 0 0 0,27-54 0 0 0,27 55 0 0 0,-54-28 0 0 0,-1 27 0 0 0,28-54 0 0 0,-27 28 0 0 0,54-28 0 0 0,-27 27 0 0 0,0-54 0 0 0,-28 27 0 0 0,55 0 0 0 0,-27 1 0 0 0,27 26 0 0 0,-27-54 0 0 0,27 27 0 0 0,-27 0 0 0 0,0 0 0 0 0,0 0 0 0 0,0 0 0 0 0,-1-27 0 0 0,28 0-16383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8187 9757 16383 0 0,'0'0'-16383'0'0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15102 8840 16383 0 0,'81'0'0'0'0,"28"0"0"0"0,-82 0 0 0 0,54 0 0 0 0,28 0 0 0 0,27 0 0 0 0,-82 0 0 0 0,27 0 0 0 0,-26 0 0 0 0,53 0 0 0 0,-54 0 0 0 0,-27 0 0 0 0,55 0 0 0 0,-55 0 0 0 0,54 0 0 0 0,55 0 0 0 0,-82 0 0 0 0,55 0 0 0 0,-28 0 0 0 0,-54 0 0 0 0,1 0 0 0 0,53 0 0 0 0,-54 0 0 0 0,27 0 0 0 0,-26 0 0 0 0,-1 0 0 0 0,27 0 0 0 0,0 0 0 0 0,1 0 0 0 0,26 0 0 0 0,0 0 0 0 0,-26 0 0 0 0,-1 0 0 0 0,-27 0 0 0 0,27 0 0 0 0,-27 0 0 0 0,28 0 0 0 0,-28 0 0 0 0,54 0 0 0 0,-54 0 0 0 0,28 0 0 0 0,-1 0 0 0 0,-27 0 0 0 0,82 0 0 0 0,-82 0 0 0 0,27 0 0 0 0,0 0 0 0 0,1 0 0 0 0,-28 27 0 0 0,0-27 0 0 0,0 0 0 0 0,27 0 0 0 0,1 0 0 0 0,-28 0 0 0 0,27 0 0 0 0,0 0 0 0 0,28 0 0 0 0,-28 0 0 0 0,-27 0 0 0 0,54 0 0 0 0,1 0 0 0 0,-55 0 0 0 0,27 0 0 0 0,28 0 0 0 0,-28 0 0 0 0,27 0 0 0 0,1 27 0 0 0,-28 0 0 0 0,0-27 0 0 0,-27 0 0 0 0,1 0 0 0 0,26 0 0 0 0,-27 0 0 0 0,82 0 0 0 0,-1 0 0 0 0,-26-27 0 0 0,-28 27 0 0 0,27 0 0 0 0,-27 0 0 0 0,28 0 0 0 0,-28 0 0 0 0,28 0 0 0 0,-55 0 0 0 0,27 0 0 0 0,-27 0 0 0 0,0 0 0 0 0,28 0 0 0 0,-1 0 0 0 0,0 0 0 0 0,0 0 0 0 0,28 0 0 0 0,-55 0 0 0 0,81 0 0 0 0,1 0 0 0 0,-82 0 0 0 0,55 0 0 0 0,-28 0 0 0 0,0 0 0 0 0,-27 0 0 0 0,28 0 0 0 0,-1 0 0 0 0,-27 0 0 0 0,0 0 0 0 0,0 0 0 0 0,0 0 0 0 0,-27 0-16383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7-01T01:38:39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21993 9028 16383 0 0,'54'0'0'0'0,"109"0"0"0"0,54 0 0 0 0,-27 0 0 0 0,-54 0 0 0 0,54 0 0 0 0,-109 0 0 0 0,-54 0 0 0 0,-27 0-16383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21" Type="http://schemas.openxmlformats.org/officeDocument/2006/relationships/image" Target="../media/image10.emf"/><Relationship Id="rId34" Type="http://schemas.openxmlformats.org/officeDocument/2006/relationships/customXml" Target="../ink/ink17.xml"/><Relationship Id="rId47" Type="http://schemas.openxmlformats.org/officeDocument/2006/relationships/image" Target="../media/image23.png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customXml" Target="../ink/ink20.xml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Relationship Id="rId30" Type="http://schemas.openxmlformats.org/officeDocument/2006/relationships/customXml" Target="../ink/ink15.xml"/><Relationship Id="rId35" Type="http://schemas.openxmlformats.org/officeDocument/2006/relationships/image" Target="../media/image17.emf"/><Relationship Id="rId43" Type="http://schemas.openxmlformats.org/officeDocument/2006/relationships/image" Target="../media/image21.png"/><Relationship Id="rId48" Type="http://schemas.openxmlformats.org/officeDocument/2006/relationships/customXml" Target="../ink/ink21.xml"/><Relationship Id="rId8" Type="http://schemas.openxmlformats.org/officeDocument/2006/relationships/customXml" Target="../ink/ink4.xml"/><Relationship Id="rId3" Type="http://schemas.openxmlformats.org/officeDocument/2006/relationships/image" Target="../media/image1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customXml" Target="../ink/ink19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.png"/><Relationship Id="rId18" Type="http://schemas.openxmlformats.org/officeDocument/2006/relationships/customXml" Target="../ink/ink185.xml"/><Relationship Id="rId26" Type="http://schemas.openxmlformats.org/officeDocument/2006/relationships/customXml" Target="../ink/ink189.xml"/><Relationship Id="rId39" Type="http://schemas.openxmlformats.org/officeDocument/2006/relationships/image" Target="../media/image207.png"/><Relationship Id="rId21" Type="http://schemas.openxmlformats.org/officeDocument/2006/relationships/image" Target="../media/image198.png"/><Relationship Id="rId34" Type="http://schemas.openxmlformats.org/officeDocument/2006/relationships/customXml" Target="../ink/ink193.xml"/><Relationship Id="rId42" Type="http://schemas.openxmlformats.org/officeDocument/2006/relationships/customXml" Target="../ink/ink197.xml"/><Relationship Id="rId47" Type="http://schemas.openxmlformats.org/officeDocument/2006/relationships/image" Target="../media/image211.png"/><Relationship Id="rId50" Type="http://schemas.openxmlformats.org/officeDocument/2006/relationships/customXml" Target="../ink/ink201.xml"/><Relationship Id="rId55" Type="http://schemas.openxmlformats.org/officeDocument/2006/relationships/image" Target="../media/image215.png"/><Relationship Id="rId63" Type="http://schemas.openxmlformats.org/officeDocument/2006/relationships/image" Target="../media/image219.png"/><Relationship Id="rId7" Type="http://schemas.openxmlformats.org/officeDocument/2006/relationships/image" Target="../media/image191.png"/><Relationship Id="rId2" Type="http://schemas.openxmlformats.org/officeDocument/2006/relationships/customXml" Target="../ink/ink178.xml"/><Relationship Id="rId16" Type="http://schemas.openxmlformats.org/officeDocument/2006/relationships/customXml" Target="../ink/ink184.xml"/><Relationship Id="rId29" Type="http://schemas.openxmlformats.org/officeDocument/2006/relationships/image" Target="../media/image202.png"/><Relationship Id="rId11" Type="http://schemas.openxmlformats.org/officeDocument/2006/relationships/image" Target="../media/image193.png"/><Relationship Id="rId24" Type="http://schemas.openxmlformats.org/officeDocument/2006/relationships/customXml" Target="../ink/ink188.xml"/><Relationship Id="rId32" Type="http://schemas.openxmlformats.org/officeDocument/2006/relationships/customXml" Target="../ink/ink192.xml"/><Relationship Id="rId37" Type="http://schemas.openxmlformats.org/officeDocument/2006/relationships/image" Target="../media/image206.png"/><Relationship Id="rId40" Type="http://schemas.openxmlformats.org/officeDocument/2006/relationships/customXml" Target="../ink/ink196.xml"/><Relationship Id="rId45" Type="http://schemas.openxmlformats.org/officeDocument/2006/relationships/image" Target="../media/image210.png"/><Relationship Id="rId53" Type="http://schemas.openxmlformats.org/officeDocument/2006/relationships/image" Target="../media/image214.png"/><Relationship Id="rId58" Type="http://schemas.openxmlformats.org/officeDocument/2006/relationships/customXml" Target="../ink/ink205.xml"/><Relationship Id="rId5" Type="http://schemas.openxmlformats.org/officeDocument/2006/relationships/image" Target="../media/image122.png"/><Relationship Id="rId61" Type="http://schemas.openxmlformats.org/officeDocument/2006/relationships/image" Target="../media/image218.png"/><Relationship Id="rId19" Type="http://schemas.openxmlformats.org/officeDocument/2006/relationships/image" Target="../media/image197.png"/><Relationship Id="rId14" Type="http://schemas.openxmlformats.org/officeDocument/2006/relationships/customXml" Target="../ink/ink183.xml"/><Relationship Id="rId22" Type="http://schemas.openxmlformats.org/officeDocument/2006/relationships/customXml" Target="../ink/ink187.xml"/><Relationship Id="rId27" Type="http://schemas.openxmlformats.org/officeDocument/2006/relationships/image" Target="../media/image201.png"/><Relationship Id="rId30" Type="http://schemas.openxmlformats.org/officeDocument/2006/relationships/customXml" Target="../ink/ink191.xml"/><Relationship Id="rId35" Type="http://schemas.openxmlformats.org/officeDocument/2006/relationships/image" Target="../media/image205.png"/><Relationship Id="rId43" Type="http://schemas.openxmlformats.org/officeDocument/2006/relationships/image" Target="../media/image209.png"/><Relationship Id="rId48" Type="http://schemas.openxmlformats.org/officeDocument/2006/relationships/customXml" Target="../ink/ink200.xml"/><Relationship Id="rId56" Type="http://schemas.openxmlformats.org/officeDocument/2006/relationships/customXml" Target="../ink/ink204.xml"/><Relationship Id="rId8" Type="http://schemas.openxmlformats.org/officeDocument/2006/relationships/customXml" Target="../ink/ink180.xml"/><Relationship Id="rId51" Type="http://schemas.openxmlformats.org/officeDocument/2006/relationships/image" Target="../media/image213.png"/><Relationship Id="rId3" Type="http://schemas.openxmlformats.org/officeDocument/2006/relationships/image" Target="../media/image9.png"/><Relationship Id="rId12" Type="http://schemas.openxmlformats.org/officeDocument/2006/relationships/customXml" Target="../ink/ink182.xml"/><Relationship Id="rId17" Type="http://schemas.openxmlformats.org/officeDocument/2006/relationships/image" Target="../media/image196.png"/><Relationship Id="rId25" Type="http://schemas.openxmlformats.org/officeDocument/2006/relationships/image" Target="../media/image200.png"/><Relationship Id="rId33" Type="http://schemas.openxmlformats.org/officeDocument/2006/relationships/image" Target="../media/image204.png"/><Relationship Id="rId38" Type="http://schemas.openxmlformats.org/officeDocument/2006/relationships/customXml" Target="../ink/ink195.xml"/><Relationship Id="rId46" Type="http://schemas.openxmlformats.org/officeDocument/2006/relationships/customXml" Target="../ink/ink199.xml"/><Relationship Id="rId59" Type="http://schemas.openxmlformats.org/officeDocument/2006/relationships/image" Target="../media/image217.png"/><Relationship Id="rId20" Type="http://schemas.openxmlformats.org/officeDocument/2006/relationships/customXml" Target="../ink/ink186.xml"/><Relationship Id="rId41" Type="http://schemas.openxmlformats.org/officeDocument/2006/relationships/image" Target="../media/image208.png"/><Relationship Id="rId54" Type="http://schemas.openxmlformats.org/officeDocument/2006/relationships/customXml" Target="../ink/ink203.xml"/><Relationship Id="rId62" Type="http://schemas.openxmlformats.org/officeDocument/2006/relationships/customXml" Target="../ink/ink20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9.xml"/><Relationship Id="rId15" Type="http://schemas.openxmlformats.org/officeDocument/2006/relationships/image" Target="../media/image195.png"/><Relationship Id="rId23" Type="http://schemas.openxmlformats.org/officeDocument/2006/relationships/image" Target="../media/image199.png"/><Relationship Id="rId28" Type="http://schemas.openxmlformats.org/officeDocument/2006/relationships/customXml" Target="../ink/ink190.xml"/><Relationship Id="rId36" Type="http://schemas.openxmlformats.org/officeDocument/2006/relationships/customXml" Target="../ink/ink194.xml"/><Relationship Id="rId49" Type="http://schemas.openxmlformats.org/officeDocument/2006/relationships/image" Target="../media/image212.png"/><Relationship Id="rId57" Type="http://schemas.openxmlformats.org/officeDocument/2006/relationships/image" Target="../media/image216.png"/><Relationship Id="rId10" Type="http://schemas.openxmlformats.org/officeDocument/2006/relationships/customXml" Target="../ink/ink181.xml"/><Relationship Id="rId31" Type="http://schemas.openxmlformats.org/officeDocument/2006/relationships/image" Target="../media/image203.png"/><Relationship Id="rId44" Type="http://schemas.openxmlformats.org/officeDocument/2006/relationships/customXml" Target="../ink/ink198.xml"/><Relationship Id="rId52" Type="http://schemas.openxmlformats.org/officeDocument/2006/relationships/customXml" Target="../ink/ink202.xml"/><Relationship Id="rId60" Type="http://schemas.openxmlformats.org/officeDocument/2006/relationships/customXml" Target="../ink/ink206.xml"/><Relationship Id="rId4" Type="http://schemas.openxmlformats.org/officeDocument/2006/relationships/image" Target="../media/image106.png"/><Relationship Id="rId9" Type="http://schemas.openxmlformats.org/officeDocument/2006/relationships/image" Target="../media/image192.png"/></Relationships>
</file>

<file path=ppt/slides/_rels/slide10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7.xml"/><Relationship Id="rId21" Type="http://schemas.openxmlformats.org/officeDocument/2006/relationships/image" Target="../media/image2342.png"/><Relationship Id="rId42" Type="http://schemas.openxmlformats.org/officeDocument/2006/relationships/customXml" Target="../ink/ink625.xml"/><Relationship Id="rId47" Type="http://schemas.openxmlformats.org/officeDocument/2006/relationships/image" Target="../media/image578.png"/><Relationship Id="rId63" Type="http://schemas.openxmlformats.org/officeDocument/2006/relationships/image" Target="../media/image586.png"/><Relationship Id="rId68" Type="http://schemas.openxmlformats.org/officeDocument/2006/relationships/customXml" Target="../ink/ink638.xml"/><Relationship Id="rId84" Type="http://schemas.openxmlformats.org/officeDocument/2006/relationships/customXml" Target="../ink/ink646.xml"/><Relationship Id="rId89" Type="http://schemas.openxmlformats.org/officeDocument/2006/relationships/image" Target="../media/image599.png"/><Relationship Id="rId32" Type="http://schemas.openxmlformats.org/officeDocument/2006/relationships/customXml" Target="../ink/ink620.xml"/><Relationship Id="rId37" Type="http://schemas.openxmlformats.org/officeDocument/2006/relationships/image" Target="../media/image573.png"/><Relationship Id="rId53" Type="http://schemas.openxmlformats.org/officeDocument/2006/relationships/image" Target="../media/image581.png"/><Relationship Id="rId58" Type="http://schemas.openxmlformats.org/officeDocument/2006/relationships/customXml" Target="../ink/ink633.xml"/><Relationship Id="rId74" Type="http://schemas.openxmlformats.org/officeDocument/2006/relationships/customXml" Target="../ink/ink641.xml"/><Relationship Id="rId79" Type="http://schemas.openxmlformats.org/officeDocument/2006/relationships/image" Target="../media/image594.png"/><Relationship Id="rId90" Type="http://schemas.openxmlformats.org/officeDocument/2006/relationships/customXml" Target="../ink/ink649.xml"/><Relationship Id="rId19" Type="http://schemas.openxmlformats.org/officeDocument/2006/relationships/image" Target="../media/image2332.png"/><Relationship Id="rId22" Type="http://schemas.openxmlformats.org/officeDocument/2006/relationships/customXml" Target="../ink/ink615.xml"/><Relationship Id="rId27" Type="http://schemas.openxmlformats.org/officeDocument/2006/relationships/image" Target="../media/image2372.png"/><Relationship Id="rId30" Type="http://schemas.openxmlformats.org/officeDocument/2006/relationships/customXml" Target="../ink/ink619.xml"/><Relationship Id="rId35" Type="http://schemas.openxmlformats.org/officeDocument/2006/relationships/image" Target="../media/image572.png"/><Relationship Id="rId43" Type="http://schemas.openxmlformats.org/officeDocument/2006/relationships/image" Target="../media/image576.png"/><Relationship Id="rId48" Type="http://schemas.openxmlformats.org/officeDocument/2006/relationships/customXml" Target="../ink/ink628.xml"/><Relationship Id="rId56" Type="http://schemas.openxmlformats.org/officeDocument/2006/relationships/customXml" Target="../ink/ink632.xml"/><Relationship Id="rId64" Type="http://schemas.openxmlformats.org/officeDocument/2006/relationships/customXml" Target="../ink/ink636.xml"/><Relationship Id="rId69" Type="http://schemas.openxmlformats.org/officeDocument/2006/relationships/image" Target="../media/image589.png"/><Relationship Id="rId77" Type="http://schemas.openxmlformats.org/officeDocument/2006/relationships/image" Target="../media/image593.png"/><Relationship Id="rId8" Type="http://schemas.openxmlformats.org/officeDocument/2006/relationships/customXml" Target="../ink/ink610.xml"/><Relationship Id="rId51" Type="http://schemas.openxmlformats.org/officeDocument/2006/relationships/image" Target="../media/image580.png"/><Relationship Id="rId72" Type="http://schemas.openxmlformats.org/officeDocument/2006/relationships/customXml" Target="../ink/ink640.xml"/><Relationship Id="rId80" Type="http://schemas.openxmlformats.org/officeDocument/2006/relationships/customXml" Target="../ink/ink644.xml"/><Relationship Id="rId85" Type="http://schemas.openxmlformats.org/officeDocument/2006/relationships/image" Target="../media/image597.png"/><Relationship Id="rId93" Type="http://schemas.openxmlformats.org/officeDocument/2006/relationships/image" Target="../media/image601.png"/><Relationship Id="rId3" Type="http://schemas.openxmlformats.org/officeDocument/2006/relationships/image" Target="../media/image1020.png"/><Relationship Id="rId17" Type="http://schemas.openxmlformats.org/officeDocument/2006/relationships/image" Target="../media/image2321.png"/><Relationship Id="rId25" Type="http://schemas.openxmlformats.org/officeDocument/2006/relationships/image" Target="../media/image2362.png"/><Relationship Id="rId33" Type="http://schemas.openxmlformats.org/officeDocument/2006/relationships/image" Target="../media/image571.png"/><Relationship Id="rId38" Type="http://schemas.openxmlformats.org/officeDocument/2006/relationships/customXml" Target="../ink/ink623.xml"/><Relationship Id="rId46" Type="http://schemas.openxmlformats.org/officeDocument/2006/relationships/customXml" Target="../ink/ink627.xml"/><Relationship Id="rId59" Type="http://schemas.openxmlformats.org/officeDocument/2006/relationships/image" Target="../media/image584.png"/><Relationship Id="rId67" Type="http://schemas.openxmlformats.org/officeDocument/2006/relationships/image" Target="../media/image588.png"/><Relationship Id="rId20" Type="http://schemas.openxmlformats.org/officeDocument/2006/relationships/customXml" Target="../ink/ink614.xml"/><Relationship Id="rId41" Type="http://schemas.openxmlformats.org/officeDocument/2006/relationships/image" Target="../media/image575.png"/><Relationship Id="rId54" Type="http://schemas.openxmlformats.org/officeDocument/2006/relationships/customXml" Target="../ink/ink631.xml"/><Relationship Id="rId62" Type="http://schemas.openxmlformats.org/officeDocument/2006/relationships/customXml" Target="../ink/ink635.xml"/><Relationship Id="rId70" Type="http://schemas.openxmlformats.org/officeDocument/2006/relationships/customXml" Target="../ink/ink639.xml"/><Relationship Id="rId75" Type="http://schemas.openxmlformats.org/officeDocument/2006/relationships/image" Target="../media/image592.png"/><Relationship Id="rId83" Type="http://schemas.openxmlformats.org/officeDocument/2006/relationships/image" Target="../media/image596.png"/><Relationship Id="rId88" Type="http://schemas.openxmlformats.org/officeDocument/2006/relationships/customXml" Target="../ink/ink648.xml"/><Relationship Id="rId91" Type="http://schemas.openxmlformats.org/officeDocument/2006/relationships/image" Target="../media/image6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0.png"/><Relationship Id="rId23" Type="http://schemas.openxmlformats.org/officeDocument/2006/relationships/image" Target="../media/image2352.png"/><Relationship Id="rId28" Type="http://schemas.openxmlformats.org/officeDocument/2006/relationships/customXml" Target="../ink/ink618.xml"/><Relationship Id="rId36" Type="http://schemas.openxmlformats.org/officeDocument/2006/relationships/customXml" Target="../ink/ink622.xml"/><Relationship Id="rId49" Type="http://schemas.openxmlformats.org/officeDocument/2006/relationships/image" Target="../media/image579.png"/><Relationship Id="rId57" Type="http://schemas.openxmlformats.org/officeDocument/2006/relationships/image" Target="../media/image583.png"/><Relationship Id="rId10" Type="http://schemas.openxmlformats.org/officeDocument/2006/relationships/customXml" Target="../ink/ink612.xml"/><Relationship Id="rId31" Type="http://schemas.openxmlformats.org/officeDocument/2006/relationships/image" Target="../media/image2392.png"/><Relationship Id="rId44" Type="http://schemas.openxmlformats.org/officeDocument/2006/relationships/customXml" Target="../ink/ink626.xml"/><Relationship Id="rId52" Type="http://schemas.openxmlformats.org/officeDocument/2006/relationships/customXml" Target="../ink/ink630.xml"/><Relationship Id="rId60" Type="http://schemas.openxmlformats.org/officeDocument/2006/relationships/customXml" Target="../ink/ink634.xml"/><Relationship Id="rId65" Type="http://schemas.openxmlformats.org/officeDocument/2006/relationships/image" Target="../media/image587.png"/><Relationship Id="rId73" Type="http://schemas.openxmlformats.org/officeDocument/2006/relationships/image" Target="../media/image591.png"/><Relationship Id="rId78" Type="http://schemas.openxmlformats.org/officeDocument/2006/relationships/customXml" Target="../ink/ink643.xml"/><Relationship Id="rId81" Type="http://schemas.openxmlformats.org/officeDocument/2006/relationships/image" Target="../media/image595.png"/><Relationship Id="rId86" Type="http://schemas.openxmlformats.org/officeDocument/2006/relationships/customXml" Target="../ink/ink647.xml"/><Relationship Id="rId4" Type="http://schemas.openxmlformats.org/officeDocument/2006/relationships/customXml" Target="../ink/ink609.xml"/><Relationship Id="rId9" Type="http://schemas.openxmlformats.org/officeDocument/2006/relationships/customXml" Target="../ink/ink611.xml"/><Relationship Id="rId18" Type="http://schemas.openxmlformats.org/officeDocument/2006/relationships/customXml" Target="../ink/ink613.xml"/><Relationship Id="rId39" Type="http://schemas.openxmlformats.org/officeDocument/2006/relationships/image" Target="../media/image574.png"/><Relationship Id="rId34" Type="http://schemas.openxmlformats.org/officeDocument/2006/relationships/customXml" Target="../ink/ink621.xml"/><Relationship Id="rId50" Type="http://schemas.openxmlformats.org/officeDocument/2006/relationships/customXml" Target="../ink/ink629.xml"/><Relationship Id="rId55" Type="http://schemas.openxmlformats.org/officeDocument/2006/relationships/image" Target="../media/image582.png"/><Relationship Id="rId76" Type="http://schemas.openxmlformats.org/officeDocument/2006/relationships/customXml" Target="../ink/ink642.xml"/><Relationship Id="rId7" Type="http://schemas.openxmlformats.org/officeDocument/2006/relationships/image" Target="../media/image565.png"/><Relationship Id="rId71" Type="http://schemas.openxmlformats.org/officeDocument/2006/relationships/image" Target="../media/image590.png"/><Relationship Id="rId92" Type="http://schemas.openxmlformats.org/officeDocument/2006/relationships/customXml" Target="../ink/ink650.xml"/><Relationship Id="rId2" Type="http://schemas.openxmlformats.org/officeDocument/2006/relationships/customXml" Target="../ink/ink608.xml"/><Relationship Id="rId29" Type="http://schemas.openxmlformats.org/officeDocument/2006/relationships/image" Target="../media/image2382.png"/><Relationship Id="rId24" Type="http://schemas.openxmlformats.org/officeDocument/2006/relationships/customXml" Target="../ink/ink616.xml"/><Relationship Id="rId40" Type="http://schemas.openxmlformats.org/officeDocument/2006/relationships/customXml" Target="../ink/ink624.xml"/><Relationship Id="rId45" Type="http://schemas.openxmlformats.org/officeDocument/2006/relationships/image" Target="../media/image577.png"/><Relationship Id="rId66" Type="http://schemas.openxmlformats.org/officeDocument/2006/relationships/customXml" Target="../ink/ink637.xml"/><Relationship Id="rId87" Type="http://schemas.openxmlformats.org/officeDocument/2006/relationships/image" Target="../media/image598.png"/><Relationship Id="rId61" Type="http://schemas.openxmlformats.org/officeDocument/2006/relationships/image" Target="../media/image585.png"/><Relationship Id="rId82" Type="http://schemas.openxmlformats.org/officeDocument/2006/relationships/customXml" Target="../ink/ink645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61.png"/><Relationship Id="rId18" Type="http://schemas.openxmlformats.org/officeDocument/2006/relationships/customXml" Target="../ink/ink658.xml"/><Relationship Id="rId26" Type="http://schemas.openxmlformats.org/officeDocument/2006/relationships/customXml" Target="../ink/ink662.xml"/><Relationship Id="rId3" Type="http://schemas.openxmlformats.org/officeDocument/2006/relationships/image" Target="../media/image567.png"/><Relationship Id="rId21" Type="http://schemas.openxmlformats.org/officeDocument/2006/relationships/image" Target="../media/image2502.png"/><Relationship Id="rId7" Type="http://schemas.openxmlformats.org/officeDocument/2006/relationships/image" Target="../media/image2432.png"/><Relationship Id="rId12" Type="http://schemas.openxmlformats.org/officeDocument/2006/relationships/customXml" Target="../ink/ink655.xml"/><Relationship Id="rId17" Type="http://schemas.openxmlformats.org/officeDocument/2006/relationships/image" Target="../media/image2482.png"/><Relationship Id="rId25" Type="http://schemas.openxmlformats.org/officeDocument/2006/relationships/image" Target="../media/image2522.png"/><Relationship Id="rId33" Type="http://schemas.openxmlformats.org/officeDocument/2006/relationships/image" Target="../media/image607.png"/><Relationship Id="rId2" Type="http://schemas.openxmlformats.org/officeDocument/2006/relationships/image" Target="../media/image566.png"/><Relationship Id="rId16" Type="http://schemas.openxmlformats.org/officeDocument/2006/relationships/customXml" Target="../ink/ink657.xml"/><Relationship Id="rId20" Type="http://schemas.openxmlformats.org/officeDocument/2006/relationships/customXml" Target="../ink/ink659.xml"/><Relationship Id="rId29" Type="http://schemas.openxmlformats.org/officeDocument/2006/relationships/image" Target="../media/image60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52.xml"/><Relationship Id="rId11" Type="http://schemas.openxmlformats.org/officeDocument/2006/relationships/image" Target="../media/image2452.png"/><Relationship Id="rId24" Type="http://schemas.openxmlformats.org/officeDocument/2006/relationships/customXml" Target="../ink/ink661.xml"/><Relationship Id="rId32" Type="http://schemas.openxmlformats.org/officeDocument/2006/relationships/customXml" Target="../ink/ink665.xml"/><Relationship Id="rId5" Type="http://schemas.openxmlformats.org/officeDocument/2006/relationships/image" Target="../media/image2422.png"/><Relationship Id="rId15" Type="http://schemas.openxmlformats.org/officeDocument/2006/relationships/image" Target="../media/image2471.png"/><Relationship Id="rId23" Type="http://schemas.openxmlformats.org/officeDocument/2006/relationships/image" Target="../media/image2512.png"/><Relationship Id="rId28" Type="http://schemas.openxmlformats.org/officeDocument/2006/relationships/customXml" Target="../ink/ink663.xml"/><Relationship Id="rId10" Type="http://schemas.openxmlformats.org/officeDocument/2006/relationships/customXml" Target="../ink/ink654.xml"/><Relationship Id="rId19" Type="http://schemas.openxmlformats.org/officeDocument/2006/relationships/image" Target="../media/image2492.png"/><Relationship Id="rId31" Type="http://schemas.openxmlformats.org/officeDocument/2006/relationships/image" Target="../media/image606.png"/><Relationship Id="rId4" Type="http://schemas.openxmlformats.org/officeDocument/2006/relationships/customXml" Target="../ink/ink651.xml"/><Relationship Id="rId9" Type="http://schemas.openxmlformats.org/officeDocument/2006/relationships/image" Target="../media/image2442.png"/><Relationship Id="rId14" Type="http://schemas.openxmlformats.org/officeDocument/2006/relationships/customXml" Target="../ink/ink656.xml"/><Relationship Id="rId22" Type="http://schemas.openxmlformats.org/officeDocument/2006/relationships/customXml" Target="../ink/ink660.xml"/><Relationship Id="rId27" Type="http://schemas.openxmlformats.org/officeDocument/2006/relationships/image" Target="../media/image604.png"/><Relationship Id="rId30" Type="http://schemas.openxmlformats.org/officeDocument/2006/relationships/customXml" Target="../ink/ink664.xml"/><Relationship Id="rId8" Type="http://schemas.openxmlformats.org/officeDocument/2006/relationships/customXml" Target="../ink/ink653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8.xml"/><Relationship Id="rId13" Type="http://schemas.openxmlformats.org/officeDocument/2006/relationships/image" Target="../media/image2572.png"/><Relationship Id="rId18" Type="http://schemas.openxmlformats.org/officeDocument/2006/relationships/customXml" Target="../ink/ink673.xml"/><Relationship Id="rId26" Type="http://schemas.openxmlformats.org/officeDocument/2006/relationships/customXml" Target="../ink/ink677.xml"/><Relationship Id="rId3" Type="http://schemas.openxmlformats.org/officeDocument/2006/relationships/image" Target="../media/image569.png"/><Relationship Id="rId21" Type="http://schemas.openxmlformats.org/officeDocument/2006/relationships/image" Target="../media/image2613.png"/><Relationship Id="rId7" Type="http://schemas.openxmlformats.org/officeDocument/2006/relationships/image" Target="../media/image1290.png"/><Relationship Id="rId12" Type="http://schemas.openxmlformats.org/officeDocument/2006/relationships/customXml" Target="../ink/ink670.xml"/><Relationship Id="rId17" Type="http://schemas.openxmlformats.org/officeDocument/2006/relationships/image" Target="../media/image2592.png"/><Relationship Id="rId25" Type="http://schemas.openxmlformats.org/officeDocument/2006/relationships/image" Target="../media/image2632.png"/><Relationship Id="rId2" Type="http://schemas.openxmlformats.org/officeDocument/2006/relationships/image" Target="../media/image568.png"/><Relationship Id="rId16" Type="http://schemas.openxmlformats.org/officeDocument/2006/relationships/customXml" Target="../ink/ink672.xml"/><Relationship Id="rId20" Type="http://schemas.openxmlformats.org/officeDocument/2006/relationships/customXml" Target="../ink/ink674.xml"/><Relationship Id="rId29" Type="http://schemas.openxmlformats.org/officeDocument/2006/relationships/image" Target="../media/image265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67.xml"/><Relationship Id="rId11" Type="http://schemas.openxmlformats.org/officeDocument/2006/relationships/image" Target="../media/image2562.png"/><Relationship Id="rId24" Type="http://schemas.openxmlformats.org/officeDocument/2006/relationships/customXml" Target="../ink/ink676.xml"/><Relationship Id="rId5" Type="http://schemas.openxmlformats.org/officeDocument/2006/relationships/image" Target="../media/image1280.png"/><Relationship Id="rId15" Type="http://schemas.openxmlformats.org/officeDocument/2006/relationships/image" Target="../media/image2582.png"/><Relationship Id="rId23" Type="http://schemas.openxmlformats.org/officeDocument/2006/relationships/image" Target="../media/image2622.png"/><Relationship Id="rId28" Type="http://schemas.openxmlformats.org/officeDocument/2006/relationships/customXml" Target="../ink/ink678.xml"/><Relationship Id="rId10" Type="http://schemas.openxmlformats.org/officeDocument/2006/relationships/customXml" Target="../ink/ink669.xml"/><Relationship Id="rId19" Type="http://schemas.openxmlformats.org/officeDocument/2006/relationships/image" Target="../media/image2602.png"/><Relationship Id="rId4" Type="http://schemas.openxmlformats.org/officeDocument/2006/relationships/customXml" Target="../ink/ink666.xml"/><Relationship Id="rId9" Type="http://schemas.openxmlformats.org/officeDocument/2006/relationships/image" Target="../media/image2552.png"/><Relationship Id="rId14" Type="http://schemas.openxmlformats.org/officeDocument/2006/relationships/customXml" Target="../ink/ink671.xml"/><Relationship Id="rId22" Type="http://schemas.openxmlformats.org/officeDocument/2006/relationships/customXml" Target="../ink/ink675.xml"/><Relationship Id="rId27" Type="http://schemas.openxmlformats.org/officeDocument/2006/relationships/image" Target="../media/image264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3.png"/><Relationship Id="rId4" Type="http://schemas.openxmlformats.org/officeDocument/2006/relationships/customXml" Target="../ink/ink67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0.xml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0.png"/><Relationship Id="rId5" Type="http://schemas.openxmlformats.org/officeDocument/2006/relationships/customXml" Target="../ink/ink681.xml"/><Relationship Id="rId4" Type="http://schemas.openxmlformats.org/officeDocument/2006/relationships/image" Target="../media/image133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2.xml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5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7" Type="http://schemas.openxmlformats.org/officeDocument/2006/relationships/image" Target="../media/image29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84.xml"/><Relationship Id="rId5" Type="http://schemas.openxmlformats.org/officeDocument/2006/relationships/image" Target="../media/image2900.png"/><Relationship Id="rId4" Type="http://schemas.openxmlformats.org/officeDocument/2006/relationships/customXml" Target="../ink/ink68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90.xml"/><Relationship Id="rId18" Type="http://schemas.openxmlformats.org/officeDocument/2006/relationships/image" Target="../media/image3022.png"/><Relationship Id="rId26" Type="http://schemas.openxmlformats.org/officeDocument/2006/relationships/image" Target="../media/image3061.png"/><Relationship Id="rId3" Type="http://schemas.openxmlformats.org/officeDocument/2006/relationships/customXml" Target="../ink/ink685.xml"/><Relationship Id="rId21" Type="http://schemas.openxmlformats.org/officeDocument/2006/relationships/customXml" Target="../ink/ink694.xml"/><Relationship Id="rId34" Type="http://schemas.openxmlformats.org/officeDocument/2006/relationships/image" Target="../media/image3102.png"/><Relationship Id="rId7" Type="http://schemas.openxmlformats.org/officeDocument/2006/relationships/customXml" Target="../ink/ink687.xml"/><Relationship Id="rId12" Type="http://schemas.openxmlformats.org/officeDocument/2006/relationships/image" Target="../media/image2991.png"/><Relationship Id="rId17" Type="http://schemas.openxmlformats.org/officeDocument/2006/relationships/customXml" Target="../ink/ink692.xml"/><Relationship Id="rId25" Type="http://schemas.openxmlformats.org/officeDocument/2006/relationships/customXml" Target="../ink/ink696.xml"/><Relationship Id="rId33" Type="http://schemas.openxmlformats.org/officeDocument/2006/relationships/customXml" Target="../ink/ink700.xml"/><Relationship Id="rId2" Type="http://schemas.openxmlformats.org/officeDocument/2006/relationships/image" Target="../media/image616.png"/><Relationship Id="rId16" Type="http://schemas.openxmlformats.org/officeDocument/2006/relationships/image" Target="../media/image3012.png"/><Relationship Id="rId20" Type="http://schemas.openxmlformats.org/officeDocument/2006/relationships/image" Target="../media/image3032.png"/><Relationship Id="rId29" Type="http://schemas.openxmlformats.org/officeDocument/2006/relationships/customXml" Target="../ink/ink6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1.png"/><Relationship Id="rId11" Type="http://schemas.openxmlformats.org/officeDocument/2006/relationships/customXml" Target="../ink/ink689.xml"/><Relationship Id="rId24" Type="http://schemas.openxmlformats.org/officeDocument/2006/relationships/image" Target="../media/image3051.png"/><Relationship Id="rId32" Type="http://schemas.openxmlformats.org/officeDocument/2006/relationships/image" Target="../media/image3092.png"/><Relationship Id="rId5" Type="http://schemas.openxmlformats.org/officeDocument/2006/relationships/customXml" Target="../ink/ink686.xml"/><Relationship Id="rId15" Type="http://schemas.openxmlformats.org/officeDocument/2006/relationships/customXml" Target="../ink/ink691.xml"/><Relationship Id="rId23" Type="http://schemas.openxmlformats.org/officeDocument/2006/relationships/customXml" Target="../ink/ink695.xml"/><Relationship Id="rId28" Type="http://schemas.openxmlformats.org/officeDocument/2006/relationships/image" Target="../media/image3072.png"/><Relationship Id="rId10" Type="http://schemas.openxmlformats.org/officeDocument/2006/relationships/image" Target="../media/image2981.png"/><Relationship Id="rId19" Type="http://schemas.openxmlformats.org/officeDocument/2006/relationships/customXml" Target="../ink/ink693.xml"/><Relationship Id="rId31" Type="http://schemas.openxmlformats.org/officeDocument/2006/relationships/customXml" Target="../ink/ink699.xml"/><Relationship Id="rId4" Type="http://schemas.openxmlformats.org/officeDocument/2006/relationships/image" Target="../media/image2951.png"/><Relationship Id="rId9" Type="http://schemas.openxmlformats.org/officeDocument/2006/relationships/customXml" Target="../ink/ink688.xml"/><Relationship Id="rId14" Type="http://schemas.openxmlformats.org/officeDocument/2006/relationships/image" Target="../media/image3001.png"/><Relationship Id="rId22" Type="http://schemas.openxmlformats.org/officeDocument/2006/relationships/image" Target="../media/image3042.png"/><Relationship Id="rId27" Type="http://schemas.openxmlformats.org/officeDocument/2006/relationships/customXml" Target="../ink/ink697.xml"/><Relationship Id="rId30" Type="http://schemas.openxmlformats.org/officeDocument/2006/relationships/image" Target="../media/image3082.png"/><Relationship Id="rId8" Type="http://schemas.openxmlformats.org/officeDocument/2006/relationships/image" Target="../media/image2971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5.xml"/><Relationship Id="rId21" Type="http://schemas.openxmlformats.org/officeDocument/2006/relationships/image" Target="../media/image230.png"/><Relationship Id="rId42" Type="http://schemas.openxmlformats.org/officeDocument/2006/relationships/customXml" Target="../ink/ink227.xml"/><Relationship Id="rId63" Type="http://schemas.openxmlformats.org/officeDocument/2006/relationships/image" Target="../media/image251.png"/><Relationship Id="rId84" Type="http://schemas.openxmlformats.org/officeDocument/2006/relationships/customXml" Target="../ink/ink248.xml"/><Relationship Id="rId138" Type="http://schemas.openxmlformats.org/officeDocument/2006/relationships/image" Target="../media/image288.png"/><Relationship Id="rId159" Type="http://schemas.openxmlformats.org/officeDocument/2006/relationships/customXml" Target="../ink/ink286.xml"/><Relationship Id="rId170" Type="http://schemas.openxmlformats.org/officeDocument/2006/relationships/image" Target="../media/image304.png"/><Relationship Id="rId107" Type="http://schemas.openxmlformats.org/officeDocument/2006/relationships/image" Target="../media/image273.png"/><Relationship Id="rId11" Type="http://schemas.openxmlformats.org/officeDocument/2006/relationships/image" Target="../media/image225.png"/><Relationship Id="rId32" Type="http://schemas.openxmlformats.org/officeDocument/2006/relationships/customXml" Target="../ink/ink222.xml"/><Relationship Id="rId53" Type="http://schemas.openxmlformats.org/officeDocument/2006/relationships/image" Target="../media/image246.png"/><Relationship Id="rId74" Type="http://schemas.openxmlformats.org/officeDocument/2006/relationships/customXml" Target="../ink/ink243.xml"/><Relationship Id="rId128" Type="http://schemas.openxmlformats.org/officeDocument/2006/relationships/image" Target="../media/image283.png"/><Relationship Id="rId149" Type="http://schemas.openxmlformats.org/officeDocument/2006/relationships/customXml" Target="../ink/ink281.xml"/><Relationship Id="rId5" Type="http://schemas.openxmlformats.org/officeDocument/2006/relationships/image" Target="../media/image222.png"/><Relationship Id="rId95" Type="http://schemas.openxmlformats.org/officeDocument/2006/relationships/image" Target="../media/image267.png"/><Relationship Id="rId160" Type="http://schemas.openxmlformats.org/officeDocument/2006/relationships/image" Target="../media/image299.png"/><Relationship Id="rId22" Type="http://schemas.openxmlformats.org/officeDocument/2006/relationships/customXml" Target="../ink/ink217.xml"/><Relationship Id="rId43" Type="http://schemas.openxmlformats.org/officeDocument/2006/relationships/image" Target="../media/image241.png"/><Relationship Id="rId64" Type="http://schemas.openxmlformats.org/officeDocument/2006/relationships/customXml" Target="../ink/ink238.xml"/><Relationship Id="rId118" Type="http://schemas.openxmlformats.org/officeDocument/2006/relationships/image" Target="../media/image278.png"/><Relationship Id="rId139" Type="http://schemas.openxmlformats.org/officeDocument/2006/relationships/customXml" Target="../ink/ink276.xml"/><Relationship Id="rId85" Type="http://schemas.openxmlformats.org/officeDocument/2006/relationships/image" Target="../media/image262.png"/><Relationship Id="rId150" Type="http://schemas.openxmlformats.org/officeDocument/2006/relationships/image" Target="../media/image294.png"/><Relationship Id="rId171" Type="http://schemas.openxmlformats.org/officeDocument/2006/relationships/customXml" Target="../ink/ink292.xml"/><Relationship Id="rId12" Type="http://schemas.openxmlformats.org/officeDocument/2006/relationships/customXml" Target="../ink/ink212.xml"/><Relationship Id="rId33" Type="http://schemas.openxmlformats.org/officeDocument/2006/relationships/image" Target="../media/image236.png"/><Relationship Id="rId108" Type="http://schemas.openxmlformats.org/officeDocument/2006/relationships/customXml" Target="../ink/ink260.xml"/><Relationship Id="rId129" Type="http://schemas.openxmlformats.org/officeDocument/2006/relationships/customXml" Target="../ink/ink271.xml"/><Relationship Id="rId54" Type="http://schemas.openxmlformats.org/officeDocument/2006/relationships/customXml" Target="../ink/ink233.xml"/><Relationship Id="rId75" Type="http://schemas.openxmlformats.org/officeDocument/2006/relationships/image" Target="../media/image257.png"/><Relationship Id="rId96" Type="http://schemas.openxmlformats.org/officeDocument/2006/relationships/customXml" Target="../ink/ink254.xml"/><Relationship Id="rId140" Type="http://schemas.openxmlformats.org/officeDocument/2006/relationships/image" Target="../media/image289.png"/><Relationship Id="rId161" Type="http://schemas.openxmlformats.org/officeDocument/2006/relationships/customXml" Target="../ink/ink287.xml"/><Relationship Id="rId6" Type="http://schemas.openxmlformats.org/officeDocument/2006/relationships/customXml" Target="../ink/ink209.xml"/><Relationship Id="rId23" Type="http://schemas.openxmlformats.org/officeDocument/2006/relationships/image" Target="../media/image231.png"/><Relationship Id="rId28" Type="http://schemas.openxmlformats.org/officeDocument/2006/relationships/customXml" Target="../ink/ink220.xml"/><Relationship Id="rId49" Type="http://schemas.openxmlformats.org/officeDocument/2006/relationships/image" Target="../media/image244.png"/><Relationship Id="rId114" Type="http://schemas.openxmlformats.org/officeDocument/2006/relationships/image" Target="../media/image276.png"/><Relationship Id="rId119" Type="http://schemas.openxmlformats.org/officeDocument/2006/relationships/customXml" Target="../ink/ink266.xml"/><Relationship Id="rId44" Type="http://schemas.openxmlformats.org/officeDocument/2006/relationships/customXml" Target="../ink/ink228.xml"/><Relationship Id="rId60" Type="http://schemas.openxmlformats.org/officeDocument/2006/relationships/customXml" Target="../ink/ink236.xml"/><Relationship Id="rId65" Type="http://schemas.openxmlformats.org/officeDocument/2006/relationships/image" Target="../media/image252.png"/><Relationship Id="rId81" Type="http://schemas.openxmlformats.org/officeDocument/2006/relationships/image" Target="../media/image260.png"/><Relationship Id="rId86" Type="http://schemas.openxmlformats.org/officeDocument/2006/relationships/customXml" Target="../ink/ink249.xml"/><Relationship Id="rId130" Type="http://schemas.openxmlformats.org/officeDocument/2006/relationships/image" Target="../media/image284.png"/><Relationship Id="rId135" Type="http://schemas.openxmlformats.org/officeDocument/2006/relationships/customXml" Target="../ink/ink274.xml"/><Relationship Id="rId151" Type="http://schemas.openxmlformats.org/officeDocument/2006/relationships/customXml" Target="../ink/ink282.xml"/><Relationship Id="rId156" Type="http://schemas.openxmlformats.org/officeDocument/2006/relationships/image" Target="../media/image297.png"/><Relationship Id="rId177" Type="http://schemas.openxmlformats.org/officeDocument/2006/relationships/customXml" Target="../ink/ink295.xml"/><Relationship Id="rId172" Type="http://schemas.openxmlformats.org/officeDocument/2006/relationships/image" Target="../media/image305.png"/><Relationship Id="rId13" Type="http://schemas.openxmlformats.org/officeDocument/2006/relationships/image" Target="../media/image226.png"/><Relationship Id="rId18" Type="http://schemas.openxmlformats.org/officeDocument/2006/relationships/customXml" Target="../ink/ink215.xml"/><Relationship Id="rId39" Type="http://schemas.openxmlformats.org/officeDocument/2006/relationships/image" Target="../media/image239.png"/><Relationship Id="rId109" Type="http://schemas.openxmlformats.org/officeDocument/2006/relationships/image" Target="../media/image274.png"/><Relationship Id="rId34" Type="http://schemas.openxmlformats.org/officeDocument/2006/relationships/customXml" Target="../ink/ink223.xml"/><Relationship Id="rId50" Type="http://schemas.openxmlformats.org/officeDocument/2006/relationships/customXml" Target="../ink/ink231.xml"/><Relationship Id="rId55" Type="http://schemas.openxmlformats.org/officeDocument/2006/relationships/image" Target="../media/image247.png"/><Relationship Id="rId76" Type="http://schemas.openxmlformats.org/officeDocument/2006/relationships/customXml" Target="../ink/ink244.xml"/><Relationship Id="rId97" Type="http://schemas.openxmlformats.org/officeDocument/2006/relationships/image" Target="../media/image268.png"/><Relationship Id="rId104" Type="http://schemas.openxmlformats.org/officeDocument/2006/relationships/customXml" Target="../ink/ink258.xml"/><Relationship Id="rId120" Type="http://schemas.openxmlformats.org/officeDocument/2006/relationships/image" Target="../media/image279.png"/><Relationship Id="rId125" Type="http://schemas.openxmlformats.org/officeDocument/2006/relationships/customXml" Target="../ink/ink269.xml"/><Relationship Id="rId141" Type="http://schemas.openxmlformats.org/officeDocument/2006/relationships/customXml" Target="../ink/ink277.xml"/><Relationship Id="rId146" Type="http://schemas.openxmlformats.org/officeDocument/2006/relationships/image" Target="../media/image292.png"/><Relationship Id="rId167" Type="http://schemas.openxmlformats.org/officeDocument/2006/relationships/customXml" Target="../ink/ink290.xml"/><Relationship Id="rId7" Type="http://schemas.openxmlformats.org/officeDocument/2006/relationships/image" Target="../media/image223.png"/><Relationship Id="rId71" Type="http://schemas.openxmlformats.org/officeDocument/2006/relationships/image" Target="../media/image255.png"/><Relationship Id="rId92" Type="http://schemas.openxmlformats.org/officeDocument/2006/relationships/customXml" Target="../ink/ink252.xml"/><Relationship Id="rId162" Type="http://schemas.openxmlformats.org/officeDocument/2006/relationships/image" Target="../media/image300.png"/><Relationship Id="rId2" Type="http://schemas.openxmlformats.org/officeDocument/2006/relationships/image" Target="../media/image123.png"/><Relationship Id="rId29" Type="http://schemas.openxmlformats.org/officeDocument/2006/relationships/image" Target="../media/image234.png"/><Relationship Id="rId24" Type="http://schemas.openxmlformats.org/officeDocument/2006/relationships/customXml" Target="../ink/ink218.xml"/><Relationship Id="rId40" Type="http://schemas.openxmlformats.org/officeDocument/2006/relationships/customXml" Target="../ink/ink226.xml"/><Relationship Id="rId45" Type="http://schemas.openxmlformats.org/officeDocument/2006/relationships/image" Target="../media/image242.png"/><Relationship Id="rId66" Type="http://schemas.openxmlformats.org/officeDocument/2006/relationships/customXml" Target="../ink/ink239.xml"/><Relationship Id="rId87" Type="http://schemas.openxmlformats.org/officeDocument/2006/relationships/image" Target="../media/image263.png"/><Relationship Id="rId110" Type="http://schemas.openxmlformats.org/officeDocument/2006/relationships/customXml" Target="../ink/ink261.xml"/><Relationship Id="rId115" Type="http://schemas.openxmlformats.org/officeDocument/2006/relationships/customXml" Target="../ink/ink264.xml"/><Relationship Id="rId131" Type="http://schemas.openxmlformats.org/officeDocument/2006/relationships/customXml" Target="../ink/ink272.xml"/><Relationship Id="rId136" Type="http://schemas.openxmlformats.org/officeDocument/2006/relationships/image" Target="../media/image287.png"/><Relationship Id="rId157" Type="http://schemas.openxmlformats.org/officeDocument/2006/relationships/customXml" Target="../ink/ink285.xml"/><Relationship Id="rId178" Type="http://schemas.openxmlformats.org/officeDocument/2006/relationships/image" Target="../media/image308.png"/><Relationship Id="rId61" Type="http://schemas.openxmlformats.org/officeDocument/2006/relationships/image" Target="../media/image250.png"/><Relationship Id="rId82" Type="http://schemas.openxmlformats.org/officeDocument/2006/relationships/customXml" Target="../ink/ink247.xml"/><Relationship Id="rId152" Type="http://schemas.openxmlformats.org/officeDocument/2006/relationships/image" Target="../media/image295.png"/><Relationship Id="rId173" Type="http://schemas.openxmlformats.org/officeDocument/2006/relationships/customXml" Target="../ink/ink293.xml"/><Relationship Id="rId19" Type="http://schemas.openxmlformats.org/officeDocument/2006/relationships/image" Target="../media/image229.png"/><Relationship Id="rId14" Type="http://schemas.openxmlformats.org/officeDocument/2006/relationships/customXml" Target="../ink/ink213.xml"/><Relationship Id="rId30" Type="http://schemas.openxmlformats.org/officeDocument/2006/relationships/customXml" Target="../ink/ink221.xml"/><Relationship Id="rId35" Type="http://schemas.openxmlformats.org/officeDocument/2006/relationships/image" Target="../media/image237.png"/><Relationship Id="rId56" Type="http://schemas.openxmlformats.org/officeDocument/2006/relationships/customXml" Target="../ink/ink234.xml"/><Relationship Id="rId77" Type="http://schemas.openxmlformats.org/officeDocument/2006/relationships/image" Target="../media/image258.png"/><Relationship Id="rId100" Type="http://schemas.openxmlformats.org/officeDocument/2006/relationships/customXml" Target="../ink/ink256.xml"/><Relationship Id="rId105" Type="http://schemas.openxmlformats.org/officeDocument/2006/relationships/image" Target="../media/image272.png"/><Relationship Id="rId126" Type="http://schemas.openxmlformats.org/officeDocument/2006/relationships/image" Target="../media/image282.png"/><Relationship Id="rId147" Type="http://schemas.openxmlformats.org/officeDocument/2006/relationships/customXml" Target="../ink/ink280.xml"/><Relationship Id="rId168" Type="http://schemas.openxmlformats.org/officeDocument/2006/relationships/image" Target="../media/image303.png"/><Relationship Id="rId8" Type="http://schemas.openxmlformats.org/officeDocument/2006/relationships/customXml" Target="../ink/ink210.xml"/><Relationship Id="rId51" Type="http://schemas.openxmlformats.org/officeDocument/2006/relationships/image" Target="../media/image245.png"/><Relationship Id="rId72" Type="http://schemas.openxmlformats.org/officeDocument/2006/relationships/customXml" Target="../ink/ink242.xml"/><Relationship Id="rId93" Type="http://schemas.openxmlformats.org/officeDocument/2006/relationships/image" Target="../media/image266.png"/><Relationship Id="rId98" Type="http://schemas.openxmlformats.org/officeDocument/2006/relationships/customXml" Target="../ink/ink255.xml"/><Relationship Id="rId121" Type="http://schemas.openxmlformats.org/officeDocument/2006/relationships/customXml" Target="../ink/ink267.xml"/><Relationship Id="rId142" Type="http://schemas.openxmlformats.org/officeDocument/2006/relationships/image" Target="../media/image290.png"/><Relationship Id="rId163" Type="http://schemas.openxmlformats.org/officeDocument/2006/relationships/customXml" Target="../ink/ink288.xml"/><Relationship Id="rId3" Type="http://schemas.openxmlformats.org/officeDocument/2006/relationships/image" Target="../media/image161.png"/><Relationship Id="rId25" Type="http://schemas.openxmlformats.org/officeDocument/2006/relationships/image" Target="../media/image232.png"/><Relationship Id="rId46" Type="http://schemas.openxmlformats.org/officeDocument/2006/relationships/customXml" Target="../ink/ink229.xml"/><Relationship Id="rId67" Type="http://schemas.openxmlformats.org/officeDocument/2006/relationships/image" Target="../media/image253.png"/><Relationship Id="rId116" Type="http://schemas.openxmlformats.org/officeDocument/2006/relationships/image" Target="../media/image277.png"/><Relationship Id="rId137" Type="http://schemas.openxmlformats.org/officeDocument/2006/relationships/customXml" Target="../ink/ink275.xml"/><Relationship Id="rId158" Type="http://schemas.openxmlformats.org/officeDocument/2006/relationships/image" Target="../media/image298.png"/><Relationship Id="rId20" Type="http://schemas.openxmlformats.org/officeDocument/2006/relationships/customXml" Target="../ink/ink216.xml"/><Relationship Id="rId41" Type="http://schemas.openxmlformats.org/officeDocument/2006/relationships/image" Target="../media/image240.png"/><Relationship Id="rId62" Type="http://schemas.openxmlformats.org/officeDocument/2006/relationships/customXml" Target="../ink/ink237.xml"/><Relationship Id="rId83" Type="http://schemas.openxmlformats.org/officeDocument/2006/relationships/image" Target="../media/image261.png"/><Relationship Id="rId88" Type="http://schemas.openxmlformats.org/officeDocument/2006/relationships/customXml" Target="../ink/ink250.xml"/><Relationship Id="rId111" Type="http://schemas.openxmlformats.org/officeDocument/2006/relationships/image" Target="../media/image275.png"/><Relationship Id="rId132" Type="http://schemas.openxmlformats.org/officeDocument/2006/relationships/image" Target="../media/image285.png"/><Relationship Id="rId153" Type="http://schemas.openxmlformats.org/officeDocument/2006/relationships/customXml" Target="../ink/ink283.xml"/><Relationship Id="rId174" Type="http://schemas.openxmlformats.org/officeDocument/2006/relationships/image" Target="../media/image306.png"/><Relationship Id="rId15" Type="http://schemas.openxmlformats.org/officeDocument/2006/relationships/image" Target="../media/image227.png"/><Relationship Id="rId36" Type="http://schemas.openxmlformats.org/officeDocument/2006/relationships/customXml" Target="../ink/ink224.xml"/><Relationship Id="rId57" Type="http://schemas.openxmlformats.org/officeDocument/2006/relationships/image" Target="../media/image248.png"/><Relationship Id="rId106" Type="http://schemas.openxmlformats.org/officeDocument/2006/relationships/customXml" Target="../ink/ink259.xml"/><Relationship Id="rId127" Type="http://schemas.openxmlformats.org/officeDocument/2006/relationships/customXml" Target="../ink/ink270.xml"/><Relationship Id="rId10" Type="http://schemas.openxmlformats.org/officeDocument/2006/relationships/customXml" Target="../ink/ink211.xml"/><Relationship Id="rId31" Type="http://schemas.openxmlformats.org/officeDocument/2006/relationships/image" Target="../media/image235.png"/><Relationship Id="rId52" Type="http://schemas.openxmlformats.org/officeDocument/2006/relationships/customXml" Target="../ink/ink232.xml"/><Relationship Id="rId73" Type="http://schemas.openxmlformats.org/officeDocument/2006/relationships/image" Target="../media/image256.png"/><Relationship Id="rId78" Type="http://schemas.openxmlformats.org/officeDocument/2006/relationships/customXml" Target="../ink/ink245.xml"/><Relationship Id="rId94" Type="http://schemas.openxmlformats.org/officeDocument/2006/relationships/customXml" Target="../ink/ink253.xml"/><Relationship Id="rId99" Type="http://schemas.openxmlformats.org/officeDocument/2006/relationships/image" Target="../media/image269.png"/><Relationship Id="rId101" Type="http://schemas.openxmlformats.org/officeDocument/2006/relationships/image" Target="../media/image270.png"/><Relationship Id="rId122" Type="http://schemas.openxmlformats.org/officeDocument/2006/relationships/image" Target="../media/image280.png"/><Relationship Id="rId143" Type="http://schemas.openxmlformats.org/officeDocument/2006/relationships/customXml" Target="../ink/ink278.xml"/><Relationship Id="rId148" Type="http://schemas.openxmlformats.org/officeDocument/2006/relationships/image" Target="../media/image293.png"/><Relationship Id="rId164" Type="http://schemas.openxmlformats.org/officeDocument/2006/relationships/image" Target="../media/image301.png"/><Relationship Id="rId169" Type="http://schemas.openxmlformats.org/officeDocument/2006/relationships/customXml" Target="../ink/ink291.xml"/><Relationship Id="rId4" Type="http://schemas.openxmlformats.org/officeDocument/2006/relationships/customXml" Target="../ink/ink208.xml"/><Relationship Id="rId9" Type="http://schemas.openxmlformats.org/officeDocument/2006/relationships/image" Target="../media/image224.png"/><Relationship Id="rId26" Type="http://schemas.openxmlformats.org/officeDocument/2006/relationships/customXml" Target="../ink/ink219.xml"/><Relationship Id="rId47" Type="http://schemas.openxmlformats.org/officeDocument/2006/relationships/image" Target="../media/image243.png"/><Relationship Id="rId68" Type="http://schemas.openxmlformats.org/officeDocument/2006/relationships/customXml" Target="../ink/ink240.xml"/><Relationship Id="rId89" Type="http://schemas.openxmlformats.org/officeDocument/2006/relationships/image" Target="../media/image264.png"/><Relationship Id="rId112" Type="http://schemas.openxmlformats.org/officeDocument/2006/relationships/customXml" Target="../ink/ink262.xml"/><Relationship Id="rId133" Type="http://schemas.openxmlformats.org/officeDocument/2006/relationships/customXml" Target="../ink/ink273.xml"/><Relationship Id="rId154" Type="http://schemas.openxmlformats.org/officeDocument/2006/relationships/image" Target="../media/image296.png"/><Relationship Id="rId175" Type="http://schemas.openxmlformats.org/officeDocument/2006/relationships/customXml" Target="../ink/ink294.xml"/><Relationship Id="rId16" Type="http://schemas.openxmlformats.org/officeDocument/2006/relationships/customXml" Target="../ink/ink214.xml"/><Relationship Id="rId37" Type="http://schemas.openxmlformats.org/officeDocument/2006/relationships/image" Target="../media/image238.png"/><Relationship Id="rId58" Type="http://schemas.openxmlformats.org/officeDocument/2006/relationships/customXml" Target="../ink/ink235.xml"/><Relationship Id="rId79" Type="http://schemas.openxmlformats.org/officeDocument/2006/relationships/image" Target="../media/image259.png"/><Relationship Id="rId102" Type="http://schemas.openxmlformats.org/officeDocument/2006/relationships/customXml" Target="../ink/ink257.xml"/><Relationship Id="rId123" Type="http://schemas.openxmlformats.org/officeDocument/2006/relationships/customXml" Target="../ink/ink268.xml"/><Relationship Id="rId144" Type="http://schemas.openxmlformats.org/officeDocument/2006/relationships/image" Target="../media/image291.png"/><Relationship Id="rId90" Type="http://schemas.openxmlformats.org/officeDocument/2006/relationships/customXml" Target="../ink/ink251.xml"/><Relationship Id="rId165" Type="http://schemas.openxmlformats.org/officeDocument/2006/relationships/customXml" Target="../ink/ink289.xml"/><Relationship Id="rId27" Type="http://schemas.openxmlformats.org/officeDocument/2006/relationships/image" Target="../media/image233.png"/><Relationship Id="rId48" Type="http://schemas.openxmlformats.org/officeDocument/2006/relationships/customXml" Target="../ink/ink230.xml"/><Relationship Id="rId69" Type="http://schemas.openxmlformats.org/officeDocument/2006/relationships/image" Target="../media/image254.png"/><Relationship Id="rId113" Type="http://schemas.openxmlformats.org/officeDocument/2006/relationships/customXml" Target="../ink/ink263.xml"/><Relationship Id="rId134" Type="http://schemas.openxmlformats.org/officeDocument/2006/relationships/image" Target="../media/image286.png"/><Relationship Id="rId80" Type="http://schemas.openxmlformats.org/officeDocument/2006/relationships/customXml" Target="../ink/ink246.xml"/><Relationship Id="rId155" Type="http://schemas.openxmlformats.org/officeDocument/2006/relationships/customXml" Target="../ink/ink284.xml"/><Relationship Id="rId176" Type="http://schemas.openxmlformats.org/officeDocument/2006/relationships/image" Target="../media/image307.png"/><Relationship Id="rId17" Type="http://schemas.openxmlformats.org/officeDocument/2006/relationships/image" Target="../media/image228.png"/><Relationship Id="rId38" Type="http://schemas.openxmlformats.org/officeDocument/2006/relationships/customXml" Target="../ink/ink225.xml"/><Relationship Id="rId59" Type="http://schemas.openxmlformats.org/officeDocument/2006/relationships/image" Target="../media/image249.png"/><Relationship Id="rId103" Type="http://schemas.openxmlformats.org/officeDocument/2006/relationships/image" Target="../media/image271.png"/><Relationship Id="rId124" Type="http://schemas.openxmlformats.org/officeDocument/2006/relationships/image" Target="../media/image281.png"/><Relationship Id="rId70" Type="http://schemas.openxmlformats.org/officeDocument/2006/relationships/customXml" Target="../ink/ink241.xml"/><Relationship Id="rId91" Type="http://schemas.openxmlformats.org/officeDocument/2006/relationships/image" Target="../media/image265.png"/><Relationship Id="rId145" Type="http://schemas.openxmlformats.org/officeDocument/2006/relationships/customXml" Target="../ink/ink279.xml"/><Relationship Id="rId166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31.png"/><Relationship Id="rId18" Type="http://schemas.openxmlformats.org/officeDocument/2006/relationships/customXml" Target="../ink/ink708.xml"/><Relationship Id="rId26" Type="http://schemas.openxmlformats.org/officeDocument/2006/relationships/customXml" Target="../ink/ink712.xml"/><Relationship Id="rId39" Type="http://schemas.openxmlformats.org/officeDocument/2006/relationships/image" Target="../media/image3260.png"/><Relationship Id="rId21" Type="http://schemas.openxmlformats.org/officeDocument/2006/relationships/image" Target="../media/image3172.png"/><Relationship Id="rId34" Type="http://schemas.openxmlformats.org/officeDocument/2006/relationships/customXml" Target="../ink/ink716.xml"/><Relationship Id="rId42" Type="http://schemas.openxmlformats.org/officeDocument/2006/relationships/customXml" Target="../ink/ink720.xml"/><Relationship Id="rId47" Type="http://schemas.openxmlformats.org/officeDocument/2006/relationships/image" Target="../media/image3300.png"/><Relationship Id="rId50" Type="http://schemas.openxmlformats.org/officeDocument/2006/relationships/customXml" Target="../ink/ink724.xml"/><Relationship Id="rId55" Type="http://schemas.openxmlformats.org/officeDocument/2006/relationships/image" Target="../media/image3340.png"/><Relationship Id="rId7" Type="http://schemas.openxmlformats.org/officeDocument/2006/relationships/image" Target="../media/image1450.png"/><Relationship Id="rId2" Type="http://schemas.openxmlformats.org/officeDocument/2006/relationships/image" Target="../media/image617.png"/><Relationship Id="rId16" Type="http://schemas.openxmlformats.org/officeDocument/2006/relationships/customXml" Target="../ink/ink707.xml"/><Relationship Id="rId29" Type="http://schemas.openxmlformats.org/officeDocument/2006/relationships/image" Target="../media/image3212.png"/><Relationship Id="rId11" Type="http://schemas.openxmlformats.org/officeDocument/2006/relationships/image" Target="../media/image1470.png"/><Relationship Id="rId24" Type="http://schemas.openxmlformats.org/officeDocument/2006/relationships/customXml" Target="../ink/ink711.xml"/><Relationship Id="rId32" Type="http://schemas.openxmlformats.org/officeDocument/2006/relationships/customXml" Target="../ink/ink715.xml"/><Relationship Id="rId37" Type="http://schemas.openxmlformats.org/officeDocument/2006/relationships/image" Target="../media/image3250.png"/><Relationship Id="rId40" Type="http://schemas.openxmlformats.org/officeDocument/2006/relationships/customXml" Target="../ink/ink719.xml"/><Relationship Id="rId45" Type="http://schemas.openxmlformats.org/officeDocument/2006/relationships/image" Target="../media/image3290.png"/><Relationship Id="rId53" Type="http://schemas.openxmlformats.org/officeDocument/2006/relationships/image" Target="../media/image3330.png"/><Relationship Id="rId5" Type="http://schemas.openxmlformats.org/officeDocument/2006/relationships/image" Target="../media/image1440.png"/><Relationship Id="rId10" Type="http://schemas.openxmlformats.org/officeDocument/2006/relationships/customXml" Target="../ink/ink704.xml"/><Relationship Id="rId19" Type="http://schemas.openxmlformats.org/officeDocument/2006/relationships/image" Target="../media/image3162.png"/><Relationship Id="rId31" Type="http://schemas.openxmlformats.org/officeDocument/2006/relationships/image" Target="../media/image3220.png"/><Relationship Id="rId44" Type="http://schemas.openxmlformats.org/officeDocument/2006/relationships/customXml" Target="../ink/ink721.xml"/><Relationship Id="rId52" Type="http://schemas.openxmlformats.org/officeDocument/2006/relationships/customXml" Target="../ink/ink725.xml"/><Relationship Id="rId4" Type="http://schemas.openxmlformats.org/officeDocument/2006/relationships/customXml" Target="../ink/ink701.xml"/><Relationship Id="rId9" Type="http://schemas.openxmlformats.org/officeDocument/2006/relationships/image" Target="../media/image1460.png"/><Relationship Id="rId14" Type="http://schemas.openxmlformats.org/officeDocument/2006/relationships/customXml" Target="../ink/ink706.xml"/><Relationship Id="rId22" Type="http://schemas.openxmlformats.org/officeDocument/2006/relationships/customXml" Target="../ink/ink710.xml"/><Relationship Id="rId27" Type="http://schemas.openxmlformats.org/officeDocument/2006/relationships/image" Target="../media/image3202.png"/><Relationship Id="rId30" Type="http://schemas.openxmlformats.org/officeDocument/2006/relationships/customXml" Target="../ink/ink714.xml"/><Relationship Id="rId35" Type="http://schemas.openxmlformats.org/officeDocument/2006/relationships/image" Target="../media/image3240.png"/><Relationship Id="rId43" Type="http://schemas.openxmlformats.org/officeDocument/2006/relationships/image" Target="../media/image3280.png"/><Relationship Id="rId48" Type="http://schemas.openxmlformats.org/officeDocument/2006/relationships/customXml" Target="../ink/ink723.xml"/><Relationship Id="rId8" Type="http://schemas.openxmlformats.org/officeDocument/2006/relationships/customXml" Target="../ink/ink703.xml"/><Relationship Id="rId51" Type="http://schemas.openxmlformats.org/officeDocument/2006/relationships/image" Target="../media/image3320.png"/><Relationship Id="rId3" Type="http://schemas.openxmlformats.org/officeDocument/2006/relationships/image" Target="../media/image618.png"/><Relationship Id="rId12" Type="http://schemas.openxmlformats.org/officeDocument/2006/relationships/customXml" Target="../ink/ink705.xml"/><Relationship Id="rId17" Type="http://schemas.openxmlformats.org/officeDocument/2006/relationships/image" Target="../media/image3151.png"/><Relationship Id="rId25" Type="http://schemas.openxmlformats.org/officeDocument/2006/relationships/image" Target="../media/image3192.png"/><Relationship Id="rId33" Type="http://schemas.openxmlformats.org/officeDocument/2006/relationships/image" Target="../media/image3230.png"/><Relationship Id="rId38" Type="http://schemas.openxmlformats.org/officeDocument/2006/relationships/customXml" Target="../ink/ink718.xml"/><Relationship Id="rId46" Type="http://schemas.openxmlformats.org/officeDocument/2006/relationships/customXml" Target="../ink/ink722.xml"/><Relationship Id="rId20" Type="http://schemas.openxmlformats.org/officeDocument/2006/relationships/customXml" Target="../ink/ink709.xml"/><Relationship Id="rId41" Type="http://schemas.openxmlformats.org/officeDocument/2006/relationships/image" Target="../media/image3270.png"/><Relationship Id="rId54" Type="http://schemas.openxmlformats.org/officeDocument/2006/relationships/customXml" Target="../ink/ink7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02.xml"/><Relationship Id="rId15" Type="http://schemas.openxmlformats.org/officeDocument/2006/relationships/image" Target="../media/image3142.png"/><Relationship Id="rId23" Type="http://schemas.openxmlformats.org/officeDocument/2006/relationships/image" Target="../media/image3182.png"/><Relationship Id="rId28" Type="http://schemas.openxmlformats.org/officeDocument/2006/relationships/customXml" Target="../ink/ink713.xml"/><Relationship Id="rId36" Type="http://schemas.openxmlformats.org/officeDocument/2006/relationships/customXml" Target="../ink/ink717.xml"/><Relationship Id="rId49" Type="http://schemas.openxmlformats.org/officeDocument/2006/relationships/image" Target="../media/image331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9.xml"/><Relationship Id="rId13" Type="http://schemas.openxmlformats.org/officeDocument/2006/relationships/image" Target="../media/image3413.png"/><Relationship Id="rId18" Type="http://schemas.openxmlformats.org/officeDocument/2006/relationships/customXml" Target="../ink/ink734.xml"/><Relationship Id="rId3" Type="http://schemas.openxmlformats.org/officeDocument/2006/relationships/image" Target="../media/image620.png"/><Relationship Id="rId21" Type="http://schemas.openxmlformats.org/officeDocument/2006/relationships/image" Target="../media/image3452.png"/><Relationship Id="rId7" Type="http://schemas.openxmlformats.org/officeDocument/2006/relationships/image" Target="../media/image3382.png"/><Relationship Id="rId12" Type="http://schemas.openxmlformats.org/officeDocument/2006/relationships/customXml" Target="../ink/ink731.xml"/><Relationship Id="rId17" Type="http://schemas.openxmlformats.org/officeDocument/2006/relationships/image" Target="../media/image3431.png"/><Relationship Id="rId2" Type="http://schemas.openxmlformats.org/officeDocument/2006/relationships/image" Target="../media/image619.png"/><Relationship Id="rId16" Type="http://schemas.openxmlformats.org/officeDocument/2006/relationships/customXml" Target="../ink/ink733.xml"/><Relationship Id="rId20" Type="http://schemas.openxmlformats.org/officeDocument/2006/relationships/customXml" Target="../ink/ink73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28.xml"/><Relationship Id="rId11" Type="http://schemas.openxmlformats.org/officeDocument/2006/relationships/image" Target="../media/image3402.png"/><Relationship Id="rId5" Type="http://schemas.openxmlformats.org/officeDocument/2006/relationships/image" Target="../media/image3371.png"/><Relationship Id="rId15" Type="http://schemas.openxmlformats.org/officeDocument/2006/relationships/image" Target="../media/image3422.png"/><Relationship Id="rId10" Type="http://schemas.openxmlformats.org/officeDocument/2006/relationships/customXml" Target="../ink/ink730.xml"/><Relationship Id="rId19" Type="http://schemas.openxmlformats.org/officeDocument/2006/relationships/image" Target="../media/image3442.png"/><Relationship Id="rId4" Type="http://schemas.openxmlformats.org/officeDocument/2006/relationships/customXml" Target="../ink/ink727.xml"/><Relationship Id="rId9" Type="http://schemas.openxmlformats.org/officeDocument/2006/relationships/image" Target="../media/image3392.png"/><Relationship Id="rId14" Type="http://schemas.openxmlformats.org/officeDocument/2006/relationships/customXml" Target="../ink/ink732.xml"/></Relationships>
</file>

<file path=ppt/slides/_rels/slide112.xml.rels><?xml version="1.0" encoding="UTF-8" standalone="yes"?>
<Relationships xmlns="http://schemas.openxmlformats.org/package/2006/relationships"><Relationship Id="rId18" Type="http://schemas.openxmlformats.org/officeDocument/2006/relationships/customXml" Target="../ink/ink738.xml"/><Relationship Id="rId26" Type="http://schemas.openxmlformats.org/officeDocument/2006/relationships/customXml" Target="../ink/ink742.xml"/><Relationship Id="rId39" Type="http://schemas.openxmlformats.org/officeDocument/2006/relationships/image" Target="../media/image638.png"/><Relationship Id="rId21" Type="http://schemas.openxmlformats.org/officeDocument/2006/relationships/image" Target="../media/image629.png"/><Relationship Id="rId34" Type="http://schemas.openxmlformats.org/officeDocument/2006/relationships/customXml" Target="../ink/ink746.xml"/><Relationship Id="rId42" Type="http://schemas.openxmlformats.org/officeDocument/2006/relationships/customXml" Target="../ink/ink750.xml"/><Relationship Id="rId47" Type="http://schemas.openxmlformats.org/officeDocument/2006/relationships/image" Target="../media/image643.png"/><Relationship Id="rId17" Type="http://schemas.openxmlformats.org/officeDocument/2006/relationships/image" Target="../media/image3531.png"/><Relationship Id="rId25" Type="http://schemas.openxmlformats.org/officeDocument/2006/relationships/image" Target="../media/image631.png"/><Relationship Id="rId33" Type="http://schemas.openxmlformats.org/officeDocument/2006/relationships/image" Target="../media/image635.png"/><Relationship Id="rId38" Type="http://schemas.openxmlformats.org/officeDocument/2006/relationships/customXml" Target="../ink/ink748.xml"/><Relationship Id="rId46" Type="http://schemas.openxmlformats.org/officeDocument/2006/relationships/customXml" Target="../ink/ink752.xml"/><Relationship Id="rId2" Type="http://schemas.openxmlformats.org/officeDocument/2006/relationships/image" Target="../media/image621.png"/><Relationship Id="rId20" Type="http://schemas.openxmlformats.org/officeDocument/2006/relationships/customXml" Target="../ink/ink739.xml"/><Relationship Id="rId29" Type="http://schemas.openxmlformats.org/officeDocument/2006/relationships/image" Target="../media/image633.png"/><Relationship Id="rId41" Type="http://schemas.openxmlformats.org/officeDocument/2006/relationships/image" Target="../media/image63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37.xml"/><Relationship Id="rId24" Type="http://schemas.openxmlformats.org/officeDocument/2006/relationships/customXml" Target="../ink/ink741.xml"/><Relationship Id="rId32" Type="http://schemas.openxmlformats.org/officeDocument/2006/relationships/customXml" Target="../ink/ink745.xml"/><Relationship Id="rId37" Type="http://schemas.openxmlformats.org/officeDocument/2006/relationships/image" Target="../media/image637.png"/><Relationship Id="rId40" Type="http://schemas.openxmlformats.org/officeDocument/2006/relationships/customXml" Target="../ink/ink749.xml"/><Relationship Id="rId45" Type="http://schemas.openxmlformats.org/officeDocument/2006/relationships/image" Target="../media/image642.png"/><Relationship Id="rId5" Type="http://schemas.openxmlformats.org/officeDocument/2006/relationships/image" Target="../media/image2782.png"/><Relationship Id="rId23" Type="http://schemas.openxmlformats.org/officeDocument/2006/relationships/image" Target="../media/image630.png"/><Relationship Id="rId28" Type="http://schemas.openxmlformats.org/officeDocument/2006/relationships/customXml" Target="../ink/ink743.xml"/><Relationship Id="rId36" Type="http://schemas.openxmlformats.org/officeDocument/2006/relationships/customXml" Target="../ink/ink747.xml"/><Relationship Id="rId19" Type="http://schemas.openxmlformats.org/officeDocument/2006/relationships/image" Target="../media/image628.png"/><Relationship Id="rId31" Type="http://schemas.openxmlformats.org/officeDocument/2006/relationships/image" Target="../media/image634.png"/><Relationship Id="rId44" Type="http://schemas.openxmlformats.org/officeDocument/2006/relationships/customXml" Target="../ink/ink751.xml"/><Relationship Id="rId4" Type="http://schemas.openxmlformats.org/officeDocument/2006/relationships/customXml" Target="../ink/ink736.xml"/><Relationship Id="rId22" Type="http://schemas.openxmlformats.org/officeDocument/2006/relationships/customXml" Target="../ink/ink740.xml"/><Relationship Id="rId27" Type="http://schemas.openxmlformats.org/officeDocument/2006/relationships/image" Target="../media/image632.png"/><Relationship Id="rId30" Type="http://schemas.openxmlformats.org/officeDocument/2006/relationships/customXml" Target="../ink/ink744.xml"/><Relationship Id="rId35" Type="http://schemas.openxmlformats.org/officeDocument/2006/relationships/image" Target="../media/image636.png"/><Relationship Id="rId43" Type="http://schemas.openxmlformats.org/officeDocument/2006/relationships/image" Target="../media/image641.png"/><Relationship Id="rId3" Type="http://schemas.openxmlformats.org/officeDocument/2006/relationships/image" Target="../media/image622.jpe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13" Type="http://schemas.openxmlformats.org/officeDocument/2006/relationships/customXml" Target="../ink/ink758.xml"/><Relationship Id="rId18" Type="http://schemas.openxmlformats.org/officeDocument/2006/relationships/image" Target="../media/image653.png"/><Relationship Id="rId26" Type="http://schemas.openxmlformats.org/officeDocument/2006/relationships/image" Target="../media/image657.png"/><Relationship Id="rId3" Type="http://schemas.openxmlformats.org/officeDocument/2006/relationships/customXml" Target="../ink/ink753.xml"/><Relationship Id="rId21" Type="http://schemas.openxmlformats.org/officeDocument/2006/relationships/customXml" Target="../ink/ink762.xml"/><Relationship Id="rId7" Type="http://schemas.openxmlformats.org/officeDocument/2006/relationships/customXml" Target="../ink/ink755.xml"/><Relationship Id="rId12" Type="http://schemas.openxmlformats.org/officeDocument/2006/relationships/image" Target="../media/image649.png"/><Relationship Id="rId17" Type="http://schemas.openxmlformats.org/officeDocument/2006/relationships/customXml" Target="../ink/ink760.xml"/><Relationship Id="rId25" Type="http://schemas.openxmlformats.org/officeDocument/2006/relationships/customXml" Target="../ink/ink764.xml"/><Relationship Id="rId2" Type="http://schemas.openxmlformats.org/officeDocument/2006/relationships/image" Target="../media/image623.png"/><Relationship Id="rId16" Type="http://schemas.openxmlformats.org/officeDocument/2006/relationships/image" Target="../media/image652.png"/><Relationship Id="rId20" Type="http://schemas.openxmlformats.org/officeDocument/2006/relationships/image" Target="../media/image654.png"/><Relationship Id="rId29" Type="http://schemas.openxmlformats.org/officeDocument/2006/relationships/customXml" Target="../ink/ink7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6.png"/><Relationship Id="rId11" Type="http://schemas.openxmlformats.org/officeDocument/2006/relationships/customXml" Target="../ink/ink757.xml"/><Relationship Id="rId24" Type="http://schemas.openxmlformats.org/officeDocument/2006/relationships/image" Target="../media/image656.png"/><Relationship Id="rId5" Type="http://schemas.openxmlformats.org/officeDocument/2006/relationships/customXml" Target="../ink/ink754.xml"/><Relationship Id="rId15" Type="http://schemas.openxmlformats.org/officeDocument/2006/relationships/customXml" Target="../ink/ink759.xml"/><Relationship Id="rId23" Type="http://schemas.openxmlformats.org/officeDocument/2006/relationships/customXml" Target="../ink/ink763.xml"/><Relationship Id="rId28" Type="http://schemas.openxmlformats.org/officeDocument/2006/relationships/image" Target="../media/image658.png"/><Relationship Id="rId10" Type="http://schemas.openxmlformats.org/officeDocument/2006/relationships/image" Target="../media/image648.png"/><Relationship Id="rId19" Type="http://schemas.openxmlformats.org/officeDocument/2006/relationships/customXml" Target="../ink/ink761.xml"/><Relationship Id="rId4" Type="http://schemas.openxmlformats.org/officeDocument/2006/relationships/image" Target="../media/image645.png"/><Relationship Id="rId9" Type="http://schemas.openxmlformats.org/officeDocument/2006/relationships/customXml" Target="../ink/ink756.xml"/><Relationship Id="rId14" Type="http://schemas.openxmlformats.org/officeDocument/2006/relationships/image" Target="../media/image651.png"/><Relationship Id="rId22" Type="http://schemas.openxmlformats.org/officeDocument/2006/relationships/image" Target="../media/image655.png"/><Relationship Id="rId27" Type="http://schemas.openxmlformats.org/officeDocument/2006/relationships/customXml" Target="../ink/ink765.xml"/><Relationship Id="rId30" Type="http://schemas.openxmlformats.org/officeDocument/2006/relationships/image" Target="../media/image65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7.xml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5.png"/><Relationship Id="rId18" Type="http://schemas.openxmlformats.org/officeDocument/2006/relationships/customXml" Target="../ink/ink303.xml"/><Relationship Id="rId26" Type="http://schemas.openxmlformats.org/officeDocument/2006/relationships/customXml" Target="../ink/ink307.xml"/><Relationship Id="rId39" Type="http://schemas.openxmlformats.org/officeDocument/2006/relationships/image" Target="../media/image328.png"/><Relationship Id="rId21" Type="http://schemas.openxmlformats.org/officeDocument/2006/relationships/image" Target="../media/image319.png"/><Relationship Id="rId34" Type="http://schemas.openxmlformats.org/officeDocument/2006/relationships/customXml" Target="../ink/ink311.xml"/><Relationship Id="rId42" Type="http://schemas.openxmlformats.org/officeDocument/2006/relationships/customXml" Target="../ink/ink315.xml"/><Relationship Id="rId47" Type="http://schemas.openxmlformats.org/officeDocument/2006/relationships/image" Target="../media/image332.png"/><Relationship Id="rId7" Type="http://schemas.openxmlformats.org/officeDocument/2006/relationships/image" Target="../media/image312.png"/><Relationship Id="rId2" Type="http://schemas.openxmlformats.org/officeDocument/2006/relationships/image" Target="../media/image162.png"/><Relationship Id="rId16" Type="http://schemas.openxmlformats.org/officeDocument/2006/relationships/customXml" Target="../ink/ink302.xml"/><Relationship Id="rId29" Type="http://schemas.openxmlformats.org/officeDocument/2006/relationships/image" Target="../media/image323.png"/><Relationship Id="rId11" Type="http://schemas.openxmlformats.org/officeDocument/2006/relationships/image" Target="../media/image314.png"/><Relationship Id="rId24" Type="http://schemas.openxmlformats.org/officeDocument/2006/relationships/customXml" Target="../ink/ink306.xml"/><Relationship Id="rId32" Type="http://schemas.openxmlformats.org/officeDocument/2006/relationships/customXml" Target="../ink/ink310.xml"/><Relationship Id="rId37" Type="http://schemas.openxmlformats.org/officeDocument/2006/relationships/image" Target="../media/image327.png"/><Relationship Id="rId40" Type="http://schemas.openxmlformats.org/officeDocument/2006/relationships/customXml" Target="../ink/ink314.xml"/><Relationship Id="rId45" Type="http://schemas.openxmlformats.org/officeDocument/2006/relationships/image" Target="../media/image331.png"/><Relationship Id="rId5" Type="http://schemas.openxmlformats.org/officeDocument/2006/relationships/image" Target="../media/image311.png"/><Relationship Id="rId15" Type="http://schemas.openxmlformats.org/officeDocument/2006/relationships/image" Target="../media/image316.png"/><Relationship Id="rId23" Type="http://schemas.openxmlformats.org/officeDocument/2006/relationships/image" Target="../media/image320.png"/><Relationship Id="rId28" Type="http://schemas.openxmlformats.org/officeDocument/2006/relationships/customXml" Target="../ink/ink308.xml"/><Relationship Id="rId36" Type="http://schemas.openxmlformats.org/officeDocument/2006/relationships/customXml" Target="../ink/ink312.xml"/><Relationship Id="rId49" Type="http://schemas.openxmlformats.org/officeDocument/2006/relationships/image" Target="../media/image333.png"/><Relationship Id="rId10" Type="http://schemas.openxmlformats.org/officeDocument/2006/relationships/customXml" Target="../ink/ink299.xml"/><Relationship Id="rId19" Type="http://schemas.openxmlformats.org/officeDocument/2006/relationships/image" Target="../media/image318.png"/><Relationship Id="rId31" Type="http://schemas.openxmlformats.org/officeDocument/2006/relationships/image" Target="../media/image324.png"/><Relationship Id="rId44" Type="http://schemas.openxmlformats.org/officeDocument/2006/relationships/customXml" Target="../ink/ink316.xml"/><Relationship Id="rId4" Type="http://schemas.openxmlformats.org/officeDocument/2006/relationships/customXml" Target="../ink/ink296.xml"/><Relationship Id="rId9" Type="http://schemas.openxmlformats.org/officeDocument/2006/relationships/image" Target="../media/image313.png"/><Relationship Id="rId14" Type="http://schemas.openxmlformats.org/officeDocument/2006/relationships/customXml" Target="../ink/ink301.xml"/><Relationship Id="rId22" Type="http://schemas.openxmlformats.org/officeDocument/2006/relationships/customXml" Target="../ink/ink305.xml"/><Relationship Id="rId27" Type="http://schemas.openxmlformats.org/officeDocument/2006/relationships/image" Target="../media/image322.png"/><Relationship Id="rId30" Type="http://schemas.openxmlformats.org/officeDocument/2006/relationships/customXml" Target="../ink/ink309.xml"/><Relationship Id="rId35" Type="http://schemas.openxmlformats.org/officeDocument/2006/relationships/image" Target="../media/image326.png"/><Relationship Id="rId43" Type="http://schemas.openxmlformats.org/officeDocument/2006/relationships/image" Target="../media/image330.png"/><Relationship Id="rId48" Type="http://schemas.openxmlformats.org/officeDocument/2006/relationships/customXml" Target="../ink/ink318.xml"/><Relationship Id="rId8" Type="http://schemas.openxmlformats.org/officeDocument/2006/relationships/customXml" Target="../ink/ink298.xml"/><Relationship Id="rId3" Type="http://schemas.openxmlformats.org/officeDocument/2006/relationships/image" Target="../media/image189.png"/><Relationship Id="rId12" Type="http://schemas.openxmlformats.org/officeDocument/2006/relationships/customXml" Target="../ink/ink300.xml"/><Relationship Id="rId17" Type="http://schemas.openxmlformats.org/officeDocument/2006/relationships/image" Target="../media/image317.png"/><Relationship Id="rId25" Type="http://schemas.openxmlformats.org/officeDocument/2006/relationships/image" Target="../media/image321.png"/><Relationship Id="rId33" Type="http://schemas.openxmlformats.org/officeDocument/2006/relationships/image" Target="../media/image325.png"/><Relationship Id="rId38" Type="http://schemas.openxmlformats.org/officeDocument/2006/relationships/customXml" Target="../ink/ink313.xml"/><Relationship Id="rId46" Type="http://schemas.openxmlformats.org/officeDocument/2006/relationships/customXml" Target="../ink/ink317.xml"/><Relationship Id="rId20" Type="http://schemas.openxmlformats.org/officeDocument/2006/relationships/customXml" Target="../ink/ink304.xml"/><Relationship Id="rId41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8.xml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8.png"/><Relationship Id="rId5" Type="http://schemas.openxmlformats.org/officeDocument/2006/relationships/customXml" Target="../ink/ink769.xml"/><Relationship Id="rId4" Type="http://schemas.openxmlformats.org/officeDocument/2006/relationships/image" Target="../media/image66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2.png"/><Relationship Id="rId3" Type="http://schemas.openxmlformats.org/officeDocument/2006/relationships/customXml" Target="../ink/ink770.xml"/><Relationship Id="rId7" Type="http://schemas.openxmlformats.org/officeDocument/2006/relationships/customXml" Target="../ink/ink772.xml"/><Relationship Id="rId12" Type="http://schemas.openxmlformats.org/officeDocument/2006/relationships/image" Target="../media/image674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1.png"/><Relationship Id="rId11" Type="http://schemas.openxmlformats.org/officeDocument/2006/relationships/customXml" Target="../ink/ink774.xml"/><Relationship Id="rId5" Type="http://schemas.openxmlformats.org/officeDocument/2006/relationships/customXml" Target="../ink/ink771.xml"/><Relationship Id="rId10" Type="http://schemas.openxmlformats.org/officeDocument/2006/relationships/image" Target="../media/image673.png"/><Relationship Id="rId4" Type="http://schemas.openxmlformats.org/officeDocument/2006/relationships/image" Target="../media/image670.png"/><Relationship Id="rId9" Type="http://schemas.openxmlformats.org/officeDocument/2006/relationships/customXml" Target="../ink/ink77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5.xml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1.png"/><Relationship Id="rId4" Type="http://schemas.openxmlformats.org/officeDocument/2006/relationships/customXml" Target="../ink/ink77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7.xml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8.xml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5.png"/></Relationships>
</file>

<file path=ppt/slides/_rels/slide13.xml.rels><?xml version="1.0" encoding="UTF-8" standalone="yes"?>
<Relationships xmlns="http://schemas.openxmlformats.org/package/2006/relationships"><Relationship Id="rId42" Type="http://schemas.openxmlformats.org/officeDocument/2006/relationships/customXml" Target="../ink/ink321.xml"/><Relationship Id="rId47" Type="http://schemas.openxmlformats.org/officeDocument/2006/relationships/image" Target="../media/image338.png"/><Relationship Id="rId50" Type="http://schemas.openxmlformats.org/officeDocument/2006/relationships/customXml" Target="../ink/ink325.xml"/><Relationship Id="rId55" Type="http://schemas.openxmlformats.org/officeDocument/2006/relationships/image" Target="../media/image341.png"/><Relationship Id="rId63" Type="http://schemas.openxmlformats.org/officeDocument/2006/relationships/image" Target="../media/image345.png"/><Relationship Id="rId68" Type="http://schemas.openxmlformats.org/officeDocument/2006/relationships/customXml" Target="../ink/ink334.xml"/><Relationship Id="rId76" Type="http://schemas.openxmlformats.org/officeDocument/2006/relationships/customXml" Target="../ink/ink338.xml"/><Relationship Id="rId84" Type="http://schemas.openxmlformats.org/officeDocument/2006/relationships/customXml" Target="../ink/ink342.xml"/><Relationship Id="rId7" Type="http://schemas.openxmlformats.org/officeDocument/2006/relationships/image" Target="../media/image860.png"/><Relationship Id="rId71" Type="http://schemas.openxmlformats.org/officeDocument/2006/relationships/image" Target="../media/image349.png"/><Relationship Id="rId2" Type="http://schemas.openxmlformats.org/officeDocument/2006/relationships/image" Target="../media/image190.png"/><Relationship Id="rId45" Type="http://schemas.openxmlformats.org/officeDocument/2006/relationships/image" Target="../media/image337.png"/><Relationship Id="rId53" Type="http://schemas.openxmlformats.org/officeDocument/2006/relationships/image" Target="../media/image340.png"/><Relationship Id="rId58" Type="http://schemas.openxmlformats.org/officeDocument/2006/relationships/customXml" Target="../ink/ink329.xml"/><Relationship Id="rId66" Type="http://schemas.openxmlformats.org/officeDocument/2006/relationships/customXml" Target="../ink/ink333.xml"/><Relationship Id="rId74" Type="http://schemas.openxmlformats.org/officeDocument/2006/relationships/customXml" Target="../ink/ink337.xml"/><Relationship Id="rId79" Type="http://schemas.openxmlformats.org/officeDocument/2006/relationships/image" Target="../media/image353.png"/><Relationship Id="rId87" Type="http://schemas.openxmlformats.org/officeDocument/2006/relationships/image" Target="../media/image357.png"/><Relationship Id="rId61" Type="http://schemas.openxmlformats.org/officeDocument/2006/relationships/image" Target="../media/image344.png"/><Relationship Id="rId82" Type="http://schemas.openxmlformats.org/officeDocument/2006/relationships/customXml" Target="../ink/ink341.xml"/><Relationship Id="rId44" Type="http://schemas.openxmlformats.org/officeDocument/2006/relationships/customXml" Target="../ink/ink322.xml"/><Relationship Id="rId52" Type="http://schemas.openxmlformats.org/officeDocument/2006/relationships/customXml" Target="../ink/ink326.xml"/><Relationship Id="rId60" Type="http://schemas.openxmlformats.org/officeDocument/2006/relationships/customXml" Target="../ink/ink330.xml"/><Relationship Id="rId65" Type="http://schemas.openxmlformats.org/officeDocument/2006/relationships/image" Target="../media/image346.png"/><Relationship Id="rId73" Type="http://schemas.openxmlformats.org/officeDocument/2006/relationships/image" Target="../media/image350.png"/><Relationship Id="rId78" Type="http://schemas.openxmlformats.org/officeDocument/2006/relationships/customXml" Target="../ink/ink339.xml"/><Relationship Id="rId81" Type="http://schemas.openxmlformats.org/officeDocument/2006/relationships/image" Target="../media/image354.png"/><Relationship Id="rId86" Type="http://schemas.openxmlformats.org/officeDocument/2006/relationships/customXml" Target="../ink/ink343.xml"/><Relationship Id="rId4" Type="http://schemas.openxmlformats.org/officeDocument/2006/relationships/customXml" Target="../ink/ink319.xml"/><Relationship Id="rId43" Type="http://schemas.openxmlformats.org/officeDocument/2006/relationships/image" Target="../media/image336.png"/><Relationship Id="rId48" Type="http://schemas.openxmlformats.org/officeDocument/2006/relationships/customXml" Target="../ink/ink324.xml"/><Relationship Id="rId56" Type="http://schemas.openxmlformats.org/officeDocument/2006/relationships/customXml" Target="../ink/ink328.xml"/><Relationship Id="rId64" Type="http://schemas.openxmlformats.org/officeDocument/2006/relationships/customXml" Target="../ink/ink332.xml"/><Relationship Id="rId69" Type="http://schemas.openxmlformats.org/officeDocument/2006/relationships/image" Target="../media/image348.png"/><Relationship Id="rId77" Type="http://schemas.openxmlformats.org/officeDocument/2006/relationships/image" Target="../media/image352.png"/><Relationship Id="rId8" Type="http://schemas.openxmlformats.org/officeDocument/2006/relationships/customXml" Target="../ink/ink320.xml"/><Relationship Id="rId51" Type="http://schemas.openxmlformats.org/officeDocument/2006/relationships/image" Target="../media/image339.png"/><Relationship Id="rId72" Type="http://schemas.openxmlformats.org/officeDocument/2006/relationships/customXml" Target="../ink/ink336.xml"/><Relationship Id="rId80" Type="http://schemas.openxmlformats.org/officeDocument/2006/relationships/customXml" Target="../ink/ink340.xml"/><Relationship Id="rId85" Type="http://schemas.openxmlformats.org/officeDocument/2006/relationships/image" Target="../media/image356.png"/><Relationship Id="rId3" Type="http://schemas.openxmlformats.org/officeDocument/2006/relationships/image" Target="../media/image220.png"/><Relationship Id="rId46" Type="http://schemas.openxmlformats.org/officeDocument/2006/relationships/customXml" Target="../ink/ink323.xml"/><Relationship Id="rId59" Type="http://schemas.openxmlformats.org/officeDocument/2006/relationships/image" Target="../media/image343.png"/><Relationship Id="rId67" Type="http://schemas.openxmlformats.org/officeDocument/2006/relationships/image" Target="../media/image347.png"/><Relationship Id="rId41" Type="http://schemas.openxmlformats.org/officeDocument/2006/relationships/image" Target="../media/image1032.png"/><Relationship Id="rId54" Type="http://schemas.openxmlformats.org/officeDocument/2006/relationships/customXml" Target="../ink/ink327.xml"/><Relationship Id="rId62" Type="http://schemas.openxmlformats.org/officeDocument/2006/relationships/customXml" Target="../ink/ink331.xml"/><Relationship Id="rId70" Type="http://schemas.openxmlformats.org/officeDocument/2006/relationships/customXml" Target="../ink/ink335.xml"/><Relationship Id="rId75" Type="http://schemas.openxmlformats.org/officeDocument/2006/relationships/image" Target="../media/image351.png"/><Relationship Id="rId83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49" Type="http://schemas.openxmlformats.org/officeDocument/2006/relationships/image" Target="../media/image243.png"/><Relationship Id="rId57" Type="http://schemas.openxmlformats.org/officeDocument/2006/relationships/image" Target="../media/image342.png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81.xml"/><Relationship Id="rId18" Type="http://schemas.openxmlformats.org/officeDocument/2006/relationships/image" Target="../media/image2401.png"/><Relationship Id="rId26" Type="http://schemas.openxmlformats.org/officeDocument/2006/relationships/image" Target="../media/image2441.png"/><Relationship Id="rId39" Type="http://schemas.openxmlformats.org/officeDocument/2006/relationships/customXml" Target="../ink/ink794.xml"/><Relationship Id="rId21" Type="http://schemas.openxmlformats.org/officeDocument/2006/relationships/customXml" Target="../ink/ink785.xml"/><Relationship Id="rId34" Type="http://schemas.openxmlformats.org/officeDocument/2006/relationships/image" Target="../media/image2481.png"/><Relationship Id="rId42" Type="http://schemas.openxmlformats.org/officeDocument/2006/relationships/image" Target="../media/image688.png"/><Relationship Id="rId12" Type="http://schemas.openxmlformats.org/officeDocument/2006/relationships/image" Target="../media/image2371.png"/><Relationship Id="rId17" Type="http://schemas.openxmlformats.org/officeDocument/2006/relationships/customXml" Target="../ink/ink783.xml"/><Relationship Id="rId25" Type="http://schemas.openxmlformats.org/officeDocument/2006/relationships/customXml" Target="../ink/ink787.xml"/><Relationship Id="rId33" Type="http://schemas.openxmlformats.org/officeDocument/2006/relationships/customXml" Target="../ink/ink791.xml"/><Relationship Id="rId38" Type="http://schemas.openxmlformats.org/officeDocument/2006/relationships/image" Target="../media/image2501.png"/><Relationship Id="rId2" Type="http://schemas.openxmlformats.org/officeDocument/2006/relationships/image" Target="../media/image678.png"/><Relationship Id="rId16" Type="http://schemas.openxmlformats.org/officeDocument/2006/relationships/image" Target="../media/image2391.png"/><Relationship Id="rId20" Type="http://schemas.openxmlformats.org/officeDocument/2006/relationships/image" Target="../media/image2412.png"/><Relationship Id="rId29" Type="http://schemas.openxmlformats.org/officeDocument/2006/relationships/customXml" Target="../ink/ink789.xml"/><Relationship Id="rId41" Type="http://schemas.openxmlformats.org/officeDocument/2006/relationships/customXml" Target="../ink/ink795.xml"/><Relationship Id="rId1" Type="http://schemas.openxmlformats.org/officeDocument/2006/relationships/slideLayout" Target="../slideLayouts/slideLayout1.xml"/><Relationship Id="rId11" Type="http://schemas.openxmlformats.org/officeDocument/2006/relationships/customXml" Target="../ink/ink780.xml"/><Relationship Id="rId24" Type="http://schemas.openxmlformats.org/officeDocument/2006/relationships/image" Target="../media/image2431.png"/><Relationship Id="rId32" Type="http://schemas.openxmlformats.org/officeDocument/2006/relationships/image" Target="../media/image2470.png"/><Relationship Id="rId37" Type="http://schemas.openxmlformats.org/officeDocument/2006/relationships/customXml" Target="../ink/ink793.xml"/><Relationship Id="rId40" Type="http://schemas.openxmlformats.org/officeDocument/2006/relationships/image" Target="../media/image687.png"/><Relationship Id="rId15" Type="http://schemas.openxmlformats.org/officeDocument/2006/relationships/customXml" Target="../ink/ink782.xml"/><Relationship Id="rId23" Type="http://schemas.openxmlformats.org/officeDocument/2006/relationships/customXml" Target="../ink/ink786.xml"/><Relationship Id="rId28" Type="http://schemas.openxmlformats.org/officeDocument/2006/relationships/image" Target="../media/image2451.png"/><Relationship Id="rId36" Type="http://schemas.openxmlformats.org/officeDocument/2006/relationships/image" Target="../media/image2491.png"/><Relationship Id="rId10" Type="http://schemas.openxmlformats.org/officeDocument/2006/relationships/image" Target="../media/image2361.png"/><Relationship Id="rId19" Type="http://schemas.openxmlformats.org/officeDocument/2006/relationships/customXml" Target="../ink/ink784.xml"/><Relationship Id="rId31" Type="http://schemas.openxmlformats.org/officeDocument/2006/relationships/customXml" Target="../ink/ink790.xml"/><Relationship Id="rId44" Type="http://schemas.openxmlformats.org/officeDocument/2006/relationships/image" Target="../media/image689.png"/><Relationship Id="rId14" Type="http://schemas.openxmlformats.org/officeDocument/2006/relationships/image" Target="../media/image2381.png"/><Relationship Id="rId22" Type="http://schemas.openxmlformats.org/officeDocument/2006/relationships/image" Target="../media/image2421.png"/><Relationship Id="rId27" Type="http://schemas.openxmlformats.org/officeDocument/2006/relationships/customXml" Target="../ink/ink788.xml"/><Relationship Id="rId30" Type="http://schemas.openxmlformats.org/officeDocument/2006/relationships/image" Target="../media/image2460.png"/><Relationship Id="rId35" Type="http://schemas.openxmlformats.org/officeDocument/2006/relationships/customXml" Target="../ink/ink792.xml"/><Relationship Id="rId43" Type="http://schemas.openxmlformats.org/officeDocument/2006/relationships/customXml" Target="../ink/ink796.xml"/><Relationship Id="rId3" Type="http://schemas.openxmlformats.org/officeDocument/2006/relationships/customXml" Target="../ink/ink779.xml"/></Relationships>
</file>

<file path=ppt/slides/_rels/slide1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02.xml"/><Relationship Id="rId18" Type="http://schemas.openxmlformats.org/officeDocument/2006/relationships/image" Target="../media/image698.png"/><Relationship Id="rId26" Type="http://schemas.openxmlformats.org/officeDocument/2006/relationships/image" Target="../media/image702.png"/><Relationship Id="rId21" Type="http://schemas.openxmlformats.org/officeDocument/2006/relationships/customXml" Target="../ink/ink806.xml"/><Relationship Id="rId34" Type="http://schemas.openxmlformats.org/officeDocument/2006/relationships/image" Target="../media/image706.png"/><Relationship Id="rId7" Type="http://schemas.openxmlformats.org/officeDocument/2006/relationships/customXml" Target="../ink/ink799.xml"/><Relationship Id="rId12" Type="http://schemas.openxmlformats.org/officeDocument/2006/relationships/image" Target="../media/image695.png"/><Relationship Id="rId17" Type="http://schemas.openxmlformats.org/officeDocument/2006/relationships/customXml" Target="../ink/ink804.xml"/><Relationship Id="rId25" Type="http://schemas.openxmlformats.org/officeDocument/2006/relationships/customXml" Target="../ink/ink808.xml"/><Relationship Id="rId33" Type="http://schemas.openxmlformats.org/officeDocument/2006/relationships/customXml" Target="../ink/ink812.xml"/><Relationship Id="rId38" Type="http://schemas.openxmlformats.org/officeDocument/2006/relationships/image" Target="../media/image708.png"/><Relationship Id="rId2" Type="http://schemas.openxmlformats.org/officeDocument/2006/relationships/image" Target="../media/image679.png"/><Relationship Id="rId16" Type="http://schemas.openxmlformats.org/officeDocument/2006/relationships/image" Target="../media/image697.png"/><Relationship Id="rId20" Type="http://schemas.openxmlformats.org/officeDocument/2006/relationships/image" Target="../media/image699.png"/><Relationship Id="rId29" Type="http://schemas.openxmlformats.org/officeDocument/2006/relationships/customXml" Target="../ink/ink8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2.png"/><Relationship Id="rId11" Type="http://schemas.openxmlformats.org/officeDocument/2006/relationships/customXml" Target="../ink/ink801.xml"/><Relationship Id="rId24" Type="http://schemas.openxmlformats.org/officeDocument/2006/relationships/image" Target="../media/image701.png"/><Relationship Id="rId32" Type="http://schemas.openxmlformats.org/officeDocument/2006/relationships/image" Target="../media/image705.png"/><Relationship Id="rId37" Type="http://schemas.openxmlformats.org/officeDocument/2006/relationships/customXml" Target="../ink/ink814.xml"/><Relationship Id="rId5" Type="http://schemas.openxmlformats.org/officeDocument/2006/relationships/customXml" Target="../ink/ink798.xml"/><Relationship Id="rId15" Type="http://schemas.openxmlformats.org/officeDocument/2006/relationships/customXml" Target="../ink/ink803.xml"/><Relationship Id="rId23" Type="http://schemas.openxmlformats.org/officeDocument/2006/relationships/customXml" Target="../ink/ink807.xml"/><Relationship Id="rId28" Type="http://schemas.openxmlformats.org/officeDocument/2006/relationships/image" Target="../media/image703.png"/><Relationship Id="rId36" Type="http://schemas.openxmlformats.org/officeDocument/2006/relationships/image" Target="../media/image707.png"/><Relationship Id="rId10" Type="http://schemas.openxmlformats.org/officeDocument/2006/relationships/image" Target="../media/image694.png"/><Relationship Id="rId19" Type="http://schemas.openxmlformats.org/officeDocument/2006/relationships/customXml" Target="../ink/ink805.xml"/><Relationship Id="rId31" Type="http://schemas.openxmlformats.org/officeDocument/2006/relationships/customXml" Target="../ink/ink811.xml"/><Relationship Id="rId4" Type="http://schemas.openxmlformats.org/officeDocument/2006/relationships/image" Target="../media/image691.png"/><Relationship Id="rId9" Type="http://schemas.openxmlformats.org/officeDocument/2006/relationships/customXml" Target="../ink/ink800.xml"/><Relationship Id="rId14" Type="http://schemas.openxmlformats.org/officeDocument/2006/relationships/image" Target="../media/image696.png"/><Relationship Id="rId22" Type="http://schemas.openxmlformats.org/officeDocument/2006/relationships/image" Target="../media/image700.png"/><Relationship Id="rId27" Type="http://schemas.openxmlformats.org/officeDocument/2006/relationships/customXml" Target="../ink/ink809.xml"/><Relationship Id="rId30" Type="http://schemas.openxmlformats.org/officeDocument/2006/relationships/image" Target="../media/image704.png"/><Relationship Id="rId35" Type="http://schemas.openxmlformats.org/officeDocument/2006/relationships/customXml" Target="../ink/ink813.xml"/><Relationship Id="rId8" Type="http://schemas.openxmlformats.org/officeDocument/2006/relationships/image" Target="../media/image693.png"/><Relationship Id="rId3" Type="http://schemas.openxmlformats.org/officeDocument/2006/relationships/customXml" Target="../ink/ink79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5.xml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11.png"/></Relationships>
</file>

<file path=ppt/slides/_rels/slide1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81.png"/><Relationship Id="rId21" Type="http://schemas.openxmlformats.org/officeDocument/2006/relationships/customXml" Target="../ink/ink825.xml"/><Relationship Id="rId42" Type="http://schemas.openxmlformats.org/officeDocument/2006/relationships/image" Target="../media/image2450.png"/><Relationship Id="rId63" Type="http://schemas.openxmlformats.org/officeDocument/2006/relationships/image" Target="../media/image2550.png"/><Relationship Id="rId84" Type="http://schemas.openxmlformats.org/officeDocument/2006/relationships/customXml" Target="../ink/ink853.xml"/><Relationship Id="rId138" Type="http://schemas.openxmlformats.org/officeDocument/2006/relationships/customXml" Target="../ink/ink880.xml"/><Relationship Id="rId159" Type="http://schemas.openxmlformats.org/officeDocument/2006/relationships/image" Target="../media/image3291.png"/><Relationship Id="rId107" Type="http://schemas.openxmlformats.org/officeDocument/2006/relationships/image" Target="../media/image3031.png"/><Relationship Id="rId11" Type="http://schemas.openxmlformats.org/officeDocument/2006/relationships/customXml" Target="../ink/ink820.xml"/><Relationship Id="rId32" Type="http://schemas.openxmlformats.org/officeDocument/2006/relationships/image" Target="../media/image2400.png"/><Relationship Id="rId53" Type="http://schemas.openxmlformats.org/officeDocument/2006/relationships/customXml" Target="../ink/ink839.xml"/><Relationship Id="rId74" Type="http://schemas.openxmlformats.org/officeDocument/2006/relationships/customXml" Target="../ink/ink848.xml"/><Relationship Id="rId128" Type="http://schemas.openxmlformats.org/officeDocument/2006/relationships/customXml" Target="../ink/ink875.xml"/><Relationship Id="rId149" Type="http://schemas.openxmlformats.org/officeDocument/2006/relationships/image" Target="../media/image3241.png"/><Relationship Id="rId5" Type="http://schemas.openxmlformats.org/officeDocument/2006/relationships/customXml" Target="../ink/ink817.xml"/><Relationship Id="rId95" Type="http://schemas.openxmlformats.org/officeDocument/2006/relationships/image" Target="../media/image2970.png"/><Relationship Id="rId160" Type="http://schemas.openxmlformats.org/officeDocument/2006/relationships/customXml" Target="../ink/ink891.xml"/><Relationship Id="rId22" Type="http://schemas.openxmlformats.org/officeDocument/2006/relationships/image" Target="../media/image2350.png"/><Relationship Id="rId43" Type="http://schemas.openxmlformats.org/officeDocument/2006/relationships/customXml" Target="../ink/ink836.xml"/><Relationship Id="rId64" Type="http://schemas.openxmlformats.org/officeDocument/2006/relationships/customXml" Target="../ink/ink843.xml"/><Relationship Id="rId118" Type="http://schemas.openxmlformats.org/officeDocument/2006/relationships/customXml" Target="../ink/ink870.xml"/><Relationship Id="rId139" Type="http://schemas.openxmlformats.org/officeDocument/2006/relationships/image" Target="../media/image3191.png"/><Relationship Id="rId80" Type="http://schemas.openxmlformats.org/officeDocument/2006/relationships/customXml" Target="../ink/ink851.xml"/><Relationship Id="rId85" Type="http://schemas.openxmlformats.org/officeDocument/2006/relationships/image" Target="../media/image2660.png"/><Relationship Id="rId150" Type="http://schemas.openxmlformats.org/officeDocument/2006/relationships/customXml" Target="../ink/ink886.xml"/><Relationship Id="rId155" Type="http://schemas.openxmlformats.org/officeDocument/2006/relationships/image" Target="../media/image3271.png"/><Relationship Id="rId12" Type="http://schemas.openxmlformats.org/officeDocument/2006/relationships/image" Target="../media/image2300.png"/><Relationship Id="rId17" Type="http://schemas.openxmlformats.org/officeDocument/2006/relationships/customXml" Target="../ink/ink823.xml"/><Relationship Id="rId33" Type="http://schemas.openxmlformats.org/officeDocument/2006/relationships/customXml" Target="../ink/ink831.xml"/><Relationship Id="rId38" Type="http://schemas.openxmlformats.org/officeDocument/2006/relationships/image" Target="../media/image2430.png"/><Relationship Id="rId59" Type="http://schemas.openxmlformats.org/officeDocument/2006/relationships/customXml" Target="../ink/ink842.xml"/><Relationship Id="rId103" Type="http://schemas.openxmlformats.org/officeDocument/2006/relationships/image" Target="../media/image3011.png"/><Relationship Id="rId108" Type="http://schemas.openxmlformats.org/officeDocument/2006/relationships/customXml" Target="../ink/ink865.xml"/><Relationship Id="rId124" Type="http://schemas.openxmlformats.org/officeDocument/2006/relationships/customXml" Target="../ink/ink873.xml"/><Relationship Id="rId129" Type="http://schemas.openxmlformats.org/officeDocument/2006/relationships/image" Target="../media/image3141.png"/><Relationship Id="rId54" Type="http://schemas.openxmlformats.org/officeDocument/2006/relationships/image" Target="../media/image2511.png"/><Relationship Id="rId70" Type="http://schemas.openxmlformats.org/officeDocument/2006/relationships/customXml" Target="../ink/ink846.xml"/><Relationship Id="rId75" Type="http://schemas.openxmlformats.org/officeDocument/2006/relationships/image" Target="../media/image2611.png"/><Relationship Id="rId91" Type="http://schemas.openxmlformats.org/officeDocument/2006/relationships/image" Target="../media/image2950.png"/><Relationship Id="rId96" Type="http://schemas.openxmlformats.org/officeDocument/2006/relationships/customXml" Target="../ink/ink859.xml"/><Relationship Id="rId140" Type="http://schemas.openxmlformats.org/officeDocument/2006/relationships/customXml" Target="../ink/ink881.xml"/><Relationship Id="rId145" Type="http://schemas.openxmlformats.org/officeDocument/2006/relationships/image" Target="../media/image3221.png"/><Relationship Id="rId161" Type="http://schemas.openxmlformats.org/officeDocument/2006/relationships/image" Target="../media/image3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0.png"/><Relationship Id="rId23" Type="http://schemas.openxmlformats.org/officeDocument/2006/relationships/customXml" Target="../ink/ink826.xml"/><Relationship Id="rId28" Type="http://schemas.openxmlformats.org/officeDocument/2006/relationships/image" Target="../media/image2380.png"/><Relationship Id="rId49" Type="http://schemas.openxmlformats.org/officeDocument/2006/relationships/customXml" Target="../ink/ink837.xml"/><Relationship Id="rId114" Type="http://schemas.openxmlformats.org/officeDocument/2006/relationships/customXml" Target="../ink/ink868.xml"/><Relationship Id="rId119" Type="http://schemas.openxmlformats.org/officeDocument/2006/relationships/image" Target="../media/image3091.png"/><Relationship Id="rId65" Type="http://schemas.openxmlformats.org/officeDocument/2006/relationships/image" Target="../media/image2560.png"/><Relationship Id="rId81" Type="http://schemas.openxmlformats.org/officeDocument/2006/relationships/image" Target="../media/image2640.png"/><Relationship Id="rId86" Type="http://schemas.openxmlformats.org/officeDocument/2006/relationships/customXml" Target="../ink/ink854.xml"/><Relationship Id="rId130" Type="http://schemas.openxmlformats.org/officeDocument/2006/relationships/customXml" Target="../ink/ink876.xml"/><Relationship Id="rId135" Type="http://schemas.openxmlformats.org/officeDocument/2006/relationships/image" Target="../media/image3171.png"/><Relationship Id="rId151" Type="http://schemas.openxmlformats.org/officeDocument/2006/relationships/image" Target="../media/image3251.png"/><Relationship Id="rId156" Type="http://schemas.openxmlformats.org/officeDocument/2006/relationships/customXml" Target="../ink/ink889.xml"/><Relationship Id="rId13" Type="http://schemas.openxmlformats.org/officeDocument/2006/relationships/customXml" Target="../ink/ink821.xml"/><Relationship Id="rId18" Type="http://schemas.openxmlformats.org/officeDocument/2006/relationships/image" Target="../media/image2330.png"/><Relationship Id="rId39" Type="http://schemas.openxmlformats.org/officeDocument/2006/relationships/customXml" Target="../ink/ink834.xml"/><Relationship Id="rId109" Type="http://schemas.openxmlformats.org/officeDocument/2006/relationships/image" Target="../media/image3041.png"/><Relationship Id="rId34" Type="http://schemas.openxmlformats.org/officeDocument/2006/relationships/image" Target="../media/image2411.png"/><Relationship Id="rId50" Type="http://schemas.openxmlformats.org/officeDocument/2006/relationships/image" Target="../media/image2490.png"/><Relationship Id="rId55" Type="http://schemas.openxmlformats.org/officeDocument/2006/relationships/customXml" Target="../ink/ink840.xml"/><Relationship Id="rId76" Type="http://schemas.openxmlformats.org/officeDocument/2006/relationships/customXml" Target="../ink/ink849.xml"/><Relationship Id="rId97" Type="http://schemas.openxmlformats.org/officeDocument/2006/relationships/image" Target="../media/image2980.png"/><Relationship Id="rId104" Type="http://schemas.openxmlformats.org/officeDocument/2006/relationships/customXml" Target="../ink/ink863.xml"/><Relationship Id="rId120" Type="http://schemas.openxmlformats.org/officeDocument/2006/relationships/customXml" Target="../ink/ink871.xml"/><Relationship Id="rId125" Type="http://schemas.openxmlformats.org/officeDocument/2006/relationships/image" Target="../media/image3121.png"/><Relationship Id="rId141" Type="http://schemas.openxmlformats.org/officeDocument/2006/relationships/image" Target="../media/image3201.png"/><Relationship Id="rId146" Type="http://schemas.openxmlformats.org/officeDocument/2006/relationships/customXml" Target="../ink/ink884.xml"/><Relationship Id="rId7" Type="http://schemas.openxmlformats.org/officeDocument/2006/relationships/customXml" Target="../ink/ink818.xml"/><Relationship Id="rId71" Type="http://schemas.openxmlformats.org/officeDocument/2006/relationships/image" Target="../media/image2590.png"/><Relationship Id="rId92" Type="http://schemas.openxmlformats.org/officeDocument/2006/relationships/customXml" Target="../ink/ink857.xml"/><Relationship Id="rId162" Type="http://schemas.openxmlformats.org/officeDocument/2006/relationships/customXml" Target="../ink/ink892.xml"/><Relationship Id="rId2" Type="http://schemas.openxmlformats.org/officeDocument/2006/relationships/customXml" Target="../ink/ink816.xml"/><Relationship Id="rId29" Type="http://schemas.openxmlformats.org/officeDocument/2006/relationships/customXml" Target="../ink/ink829.xml"/><Relationship Id="rId24" Type="http://schemas.openxmlformats.org/officeDocument/2006/relationships/image" Target="../media/image2360.png"/><Relationship Id="rId40" Type="http://schemas.openxmlformats.org/officeDocument/2006/relationships/image" Target="../media/image2440.png"/><Relationship Id="rId66" Type="http://schemas.openxmlformats.org/officeDocument/2006/relationships/customXml" Target="../ink/ink844.xml"/><Relationship Id="rId87" Type="http://schemas.openxmlformats.org/officeDocument/2006/relationships/image" Target="../media/image2930.png"/><Relationship Id="rId110" Type="http://schemas.openxmlformats.org/officeDocument/2006/relationships/customXml" Target="../ink/ink866.xml"/><Relationship Id="rId115" Type="http://schemas.openxmlformats.org/officeDocument/2006/relationships/image" Target="../media/image3071.png"/><Relationship Id="rId131" Type="http://schemas.openxmlformats.org/officeDocument/2006/relationships/image" Target="../media/image3150.png"/><Relationship Id="rId136" Type="http://schemas.openxmlformats.org/officeDocument/2006/relationships/customXml" Target="../ink/ink879.xml"/><Relationship Id="rId157" Type="http://schemas.openxmlformats.org/officeDocument/2006/relationships/image" Target="../media/image3281.png"/><Relationship Id="rId82" Type="http://schemas.openxmlformats.org/officeDocument/2006/relationships/customXml" Target="../ink/ink852.xml"/><Relationship Id="rId152" Type="http://schemas.openxmlformats.org/officeDocument/2006/relationships/customXml" Target="../ink/ink887.xml"/><Relationship Id="rId19" Type="http://schemas.openxmlformats.org/officeDocument/2006/relationships/customXml" Target="../ink/ink824.xml"/><Relationship Id="rId14" Type="http://schemas.openxmlformats.org/officeDocument/2006/relationships/image" Target="../media/image2311.png"/><Relationship Id="rId30" Type="http://schemas.openxmlformats.org/officeDocument/2006/relationships/image" Target="../media/image2390.png"/><Relationship Id="rId35" Type="http://schemas.openxmlformats.org/officeDocument/2006/relationships/customXml" Target="../ink/ink832.xml"/><Relationship Id="rId56" Type="http://schemas.openxmlformats.org/officeDocument/2006/relationships/image" Target="../media/image2520.png"/><Relationship Id="rId77" Type="http://schemas.openxmlformats.org/officeDocument/2006/relationships/image" Target="../media/image2620.png"/><Relationship Id="rId100" Type="http://schemas.openxmlformats.org/officeDocument/2006/relationships/customXml" Target="../ink/ink861.xml"/><Relationship Id="rId105" Type="http://schemas.openxmlformats.org/officeDocument/2006/relationships/image" Target="../media/image3021.png"/><Relationship Id="rId126" Type="http://schemas.openxmlformats.org/officeDocument/2006/relationships/customXml" Target="../ink/ink874.xml"/><Relationship Id="rId147" Type="http://schemas.openxmlformats.org/officeDocument/2006/relationships/image" Target="../media/image3231.png"/><Relationship Id="rId8" Type="http://schemas.openxmlformats.org/officeDocument/2006/relationships/image" Target="../media/image2280.png"/><Relationship Id="rId51" Type="http://schemas.openxmlformats.org/officeDocument/2006/relationships/customXml" Target="../ink/ink838.xml"/><Relationship Id="rId72" Type="http://schemas.openxmlformats.org/officeDocument/2006/relationships/customXml" Target="../ink/ink847.xml"/><Relationship Id="rId93" Type="http://schemas.openxmlformats.org/officeDocument/2006/relationships/image" Target="../media/image2960.png"/><Relationship Id="rId98" Type="http://schemas.openxmlformats.org/officeDocument/2006/relationships/customXml" Target="../ink/ink860.xml"/><Relationship Id="rId121" Type="http://schemas.openxmlformats.org/officeDocument/2006/relationships/image" Target="../media/image3101.png"/><Relationship Id="rId142" Type="http://schemas.openxmlformats.org/officeDocument/2006/relationships/customXml" Target="../ink/ink882.xml"/><Relationship Id="rId163" Type="http://schemas.openxmlformats.org/officeDocument/2006/relationships/image" Target="../media/image3312.png"/><Relationship Id="rId3" Type="http://schemas.openxmlformats.org/officeDocument/2006/relationships/image" Target="../media/image2250.png"/><Relationship Id="rId25" Type="http://schemas.openxmlformats.org/officeDocument/2006/relationships/customXml" Target="../ink/ink827.xml"/><Relationship Id="rId67" Type="http://schemas.openxmlformats.org/officeDocument/2006/relationships/image" Target="../media/image2570.png"/><Relationship Id="rId116" Type="http://schemas.openxmlformats.org/officeDocument/2006/relationships/customXml" Target="../ink/ink869.xml"/><Relationship Id="rId137" Type="http://schemas.openxmlformats.org/officeDocument/2006/relationships/image" Target="../media/image3181.png"/><Relationship Id="rId158" Type="http://schemas.openxmlformats.org/officeDocument/2006/relationships/customXml" Target="../ink/ink890.xml"/><Relationship Id="rId20" Type="http://schemas.openxmlformats.org/officeDocument/2006/relationships/image" Target="../media/image2340.png"/><Relationship Id="rId41" Type="http://schemas.openxmlformats.org/officeDocument/2006/relationships/customXml" Target="../ink/ink835.xml"/><Relationship Id="rId83" Type="http://schemas.openxmlformats.org/officeDocument/2006/relationships/image" Target="../media/image2650.png"/><Relationship Id="rId88" Type="http://schemas.openxmlformats.org/officeDocument/2006/relationships/customXml" Target="../ink/ink855.xml"/><Relationship Id="rId111" Type="http://schemas.openxmlformats.org/officeDocument/2006/relationships/image" Target="../media/image3050.png"/><Relationship Id="rId132" Type="http://schemas.openxmlformats.org/officeDocument/2006/relationships/customXml" Target="../ink/ink877.xml"/><Relationship Id="rId153" Type="http://schemas.openxmlformats.org/officeDocument/2006/relationships/image" Target="../media/image3261.png"/><Relationship Id="rId15" Type="http://schemas.openxmlformats.org/officeDocument/2006/relationships/customXml" Target="../ink/ink822.xml"/><Relationship Id="rId36" Type="http://schemas.openxmlformats.org/officeDocument/2006/relationships/image" Target="../media/image2420.png"/><Relationship Id="rId57" Type="http://schemas.openxmlformats.org/officeDocument/2006/relationships/customXml" Target="../ink/ink841.xml"/><Relationship Id="rId106" Type="http://schemas.openxmlformats.org/officeDocument/2006/relationships/customXml" Target="../ink/ink864.xml"/><Relationship Id="rId127" Type="http://schemas.openxmlformats.org/officeDocument/2006/relationships/image" Target="../media/image3130.png"/><Relationship Id="rId10" Type="http://schemas.openxmlformats.org/officeDocument/2006/relationships/image" Target="../media/image2290.png"/><Relationship Id="rId31" Type="http://schemas.openxmlformats.org/officeDocument/2006/relationships/customXml" Target="../ink/ink830.xml"/><Relationship Id="rId52" Type="http://schemas.openxmlformats.org/officeDocument/2006/relationships/image" Target="../media/image2500.png"/><Relationship Id="rId73" Type="http://schemas.openxmlformats.org/officeDocument/2006/relationships/image" Target="../media/image2600.png"/><Relationship Id="rId78" Type="http://schemas.openxmlformats.org/officeDocument/2006/relationships/customXml" Target="../ink/ink850.xml"/><Relationship Id="rId94" Type="http://schemas.openxmlformats.org/officeDocument/2006/relationships/customXml" Target="../ink/ink858.xml"/><Relationship Id="rId99" Type="http://schemas.openxmlformats.org/officeDocument/2006/relationships/image" Target="../media/image2990.png"/><Relationship Id="rId101" Type="http://schemas.openxmlformats.org/officeDocument/2006/relationships/image" Target="../media/image3000.png"/><Relationship Id="rId122" Type="http://schemas.openxmlformats.org/officeDocument/2006/relationships/customXml" Target="../ink/ink872.xml"/><Relationship Id="rId143" Type="http://schemas.openxmlformats.org/officeDocument/2006/relationships/image" Target="../media/image3211.png"/><Relationship Id="rId148" Type="http://schemas.openxmlformats.org/officeDocument/2006/relationships/customXml" Target="../ink/ink885.xml"/><Relationship Id="rId164" Type="http://schemas.openxmlformats.org/officeDocument/2006/relationships/customXml" Target="../ink/ink893.xml"/><Relationship Id="rId4" Type="http://schemas.openxmlformats.org/officeDocument/2006/relationships/image" Target="../media/image682.png"/><Relationship Id="rId9" Type="http://schemas.openxmlformats.org/officeDocument/2006/relationships/customXml" Target="../ink/ink819.xml"/><Relationship Id="rId26" Type="http://schemas.openxmlformats.org/officeDocument/2006/relationships/image" Target="../media/image2370.png"/><Relationship Id="rId68" Type="http://schemas.openxmlformats.org/officeDocument/2006/relationships/customXml" Target="../ink/ink845.xml"/><Relationship Id="rId89" Type="http://schemas.openxmlformats.org/officeDocument/2006/relationships/image" Target="../media/image2940.png"/><Relationship Id="rId112" Type="http://schemas.openxmlformats.org/officeDocument/2006/relationships/customXml" Target="../ink/ink867.xml"/><Relationship Id="rId133" Type="http://schemas.openxmlformats.org/officeDocument/2006/relationships/image" Target="../media/image3161.png"/><Relationship Id="rId154" Type="http://schemas.openxmlformats.org/officeDocument/2006/relationships/customXml" Target="../ink/ink888.xml"/><Relationship Id="rId16" Type="http://schemas.openxmlformats.org/officeDocument/2006/relationships/image" Target="../media/image2320.png"/><Relationship Id="rId37" Type="http://schemas.openxmlformats.org/officeDocument/2006/relationships/customXml" Target="../ink/ink833.xml"/><Relationship Id="rId58" Type="http://schemas.openxmlformats.org/officeDocument/2006/relationships/image" Target="../media/image2530.png"/><Relationship Id="rId79" Type="http://schemas.openxmlformats.org/officeDocument/2006/relationships/image" Target="../media/image2630.png"/><Relationship Id="rId102" Type="http://schemas.openxmlformats.org/officeDocument/2006/relationships/customXml" Target="../ink/ink862.xml"/><Relationship Id="rId123" Type="http://schemas.openxmlformats.org/officeDocument/2006/relationships/image" Target="../media/image3112.png"/><Relationship Id="rId144" Type="http://schemas.openxmlformats.org/officeDocument/2006/relationships/customXml" Target="../ink/ink883.xml"/><Relationship Id="rId90" Type="http://schemas.openxmlformats.org/officeDocument/2006/relationships/customXml" Target="../ink/ink856.xml"/><Relationship Id="rId165" Type="http://schemas.openxmlformats.org/officeDocument/2006/relationships/image" Target="../media/image3321.png"/><Relationship Id="rId27" Type="http://schemas.openxmlformats.org/officeDocument/2006/relationships/customXml" Target="../ink/ink828.xml"/><Relationship Id="rId48" Type="http://schemas.openxmlformats.org/officeDocument/2006/relationships/image" Target="../media/image2480.png"/><Relationship Id="rId69" Type="http://schemas.openxmlformats.org/officeDocument/2006/relationships/image" Target="../media/image2580.png"/><Relationship Id="rId113" Type="http://schemas.openxmlformats.org/officeDocument/2006/relationships/image" Target="../media/image3060.png"/><Relationship Id="rId134" Type="http://schemas.openxmlformats.org/officeDocument/2006/relationships/customXml" Target="../ink/ink87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4.xml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1.png"/><Relationship Id="rId5" Type="http://schemas.openxmlformats.org/officeDocument/2006/relationships/customXml" Target="../ink/ink895.xml"/><Relationship Id="rId4" Type="http://schemas.openxmlformats.org/officeDocument/2006/relationships/image" Target="../media/image2680.png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12.png"/><Relationship Id="rId18" Type="http://schemas.openxmlformats.org/officeDocument/2006/relationships/customXml" Target="../ink/ink903.xml"/><Relationship Id="rId26" Type="http://schemas.openxmlformats.org/officeDocument/2006/relationships/customXml" Target="../ink/ink907.xml"/><Relationship Id="rId39" Type="http://schemas.openxmlformats.org/officeDocument/2006/relationships/image" Target="../media/image3560.png"/><Relationship Id="rId21" Type="http://schemas.openxmlformats.org/officeDocument/2006/relationships/image" Target="../media/image3451.png"/><Relationship Id="rId34" Type="http://schemas.openxmlformats.org/officeDocument/2006/relationships/customXml" Target="../ink/ink911.xml"/><Relationship Id="rId42" Type="http://schemas.openxmlformats.org/officeDocument/2006/relationships/customXml" Target="../ink/ink915.xml"/><Relationship Id="rId47" Type="http://schemas.openxmlformats.org/officeDocument/2006/relationships/image" Target="../media/image3610.png"/><Relationship Id="rId7" Type="http://schemas.openxmlformats.org/officeDocument/2006/relationships/image" Target="../media/image3381.png"/><Relationship Id="rId2" Type="http://schemas.openxmlformats.org/officeDocument/2006/relationships/image" Target="../media/image686.png"/><Relationship Id="rId16" Type="http://schemas.openxmlformats.org/officeDocument/2006/relationships/customXml" Target="../ink/ink902.xml"/><Relationship Id="rId29" Type="http://schemas.openxmlformats.org/officeDocument/2006/relationships/image" Target="../media/image349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97.xml"/><Relationship Id="rId11" Type="http://schemas.openxmlformats.org/officeDocument/2006/relationships/image" Target="../media/image3401.png"/><Relationship Id="rId24" Type="http://schemas.openxmlformats.org/officeDocument/2006/relationships/customXml" Target="../ink/ink906.xml"/><Relationship Id="rId32" Type="http://schemas.openxmlformats.org/officeDocument/2006/relationships/customXml" Target="../ink/ink910.xml"/><Relationship Id="rId37" Type="http://schemas.openxmlformats.org/officeDocument/2006/relationships/image" Target="../media/image3530.png"/><Relationship Id="rId40" Type="http://schemas.openxmlformats.org/officeDocument/2006/relationships/customXml" Target="../ink/ink914.xml"/><Relationship Id="rId45" Type="http://schemas.openxmlformats.org/officeDocument/2006/relationships/image" Target="../media/image3590.png"/><Relationship Id="rId5" Type="http://schemas.openxmlformats.org/officeDocument/2006/relationships/image" Target="../media/image3370.png"/><Relationship Id="rId15" Type="http://schemas.openxmlformats.org/officeDocument/2006/relationships/image" Target="../media/image3421.png"/><Relationship Id="rId23" Type="http://schemas.openxmlformats.org/officeDocument/2006/relationships/image" Target="../media/image3460.png"/><Relationship Id="rId28" Type="http://schemas.openxmlformats.org/officeDocument/2006/relationships/customXml" Target="../ink/ink908.xml"/><Relationship Id="rId36" Type="http://schemas.openxmlformats.org/officeDocument/2006/relationships/customXml" Target="../ink/ink912.xml"/><Relationship Id="rId10" Type="http://schemas.openxmlformats.org/officeDocument/2006/relationships/customXml" Target="../ink/ink899.xml"/><Relationship Id="rId19" Type="http://schemas.openxmlformats.org/officeDocument/2006/relationships/image" Target="../media/image3441.png"/><Relationship Id="rId31" Type="http://schemas.openxmlformats.org/officeDocument/2006/relationships/image" Target="../media/image3501.png"/><Relationship Id="rId44" Type="http://schemas.openxmlformats.org/officeDocument/2006/relationships/customXml" Target="../ink/ink916.xml"/><Relationship Id="rId4" Type="http://schemas.openxmlformats.org/officeDocument/2006/relationships/customXml" Target="../ink/ink896.xml"/><Relationship Id="rId9" Type="http://schemas.openxmlformats.org/officeDocument/2006/relationships/image" Target="../media/image3391.png"/><Relationship Id="rId14" Type="http://schemas.openxmlformats.org/officeDocument/2006/relationships/customXml" Target="../ink/ink901.xml"/><Relationship Id="rId22" Type="http://schemas.openxmlformats.org/officeDocument/2006/relationships/customXml" Target="../ink/ink905.xml"/><Relationship Id="rId27" Type="http://schemas.openxmlformats.org/officeDocument/2006/relationships/image" Target="../media/image3481.png"/><Relationship Id="rId30" Type="http://schemas.openxmlformats.org/officeDocument/2006/relationships/customXml" Target="../ink/ink909.xml"/><Relationship Id="rId35" Type="http://schemas.openxmlformats.org/officeDocument/2006/relationships/image" Target="../media/image3520.png"/><Relationship Id="rId43" Type="http://schemas.openxmlformats.org/officeDocument/2006/relationships/image" Target="../media/image3580.png"/><Relationship Id="rId8" Type="http://schemas.openxmlformats.org/officeDocument/2006/relationships/customXml" Target="../ink/ink898.xml"/><Relationship Id="rId3" Type="http://schemas.openxmlformats.org/officeDocument/2006/relationships/image" Target="../media/image690.png"/><Relationship Id="rId12" Type="http://schemas.openxmlformats.org/officeDocument/2006/relationships/customXml" Target="../ink/ink900.xml"/><Relationship Id="rId17" Type="http://schemas.openxmlformats.org/officeDocument/2006/relationships/image" Target="../media/image3430.png"/><Relationship Id="rId25" Type="http://schemas.openxmlformats.org/officeDocument/2006/relationships/image" Target="../media/image3471.png"/><Relationship Id="rId33" Type="http://schemas.openxmlformats.org/officeDocument/2006/relationships/image" Target="../media/image3510.png"/><Relationship Id="rId38" Type="http://schemas.openxmlformats.org/officeDocument/2006/relationships/customXml" Target="../ink/ink913.xml"/><Relationship Id="rId46" Type="http://schemas.openxmlformats.org/officeDocument/2006/relationships/customXml" Target="../ink/ink917.xml"/><Relationship Id="rId20" Type="http://schemas.openxmlformats.org/officeDocument/2006/relationships/customXml" Target="../ink/ink904.xml"/><Relationship Id="rId41" Type="http://schemas.openxmlformats.org/officeDocument/2006/relationships/image" Target="../media/image357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1.xml"/><Relationship Id="rId3" Type="http://schemas.openxmlformats.org/officeDocument/2006/relationships/image" Target="../media/image2750.png"/><Relationship Id="rId7" Type="http://schemas.openxmlformats.org/officeDocument/2006/relationships/image" Target="../media/image715.png"/><Relationship Id="rId2" Type="http://schemas.openxmlformats.org/officeDocument/2006/relationships/customXml" Target="../ink/ink9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20.xml"/><Relationship Id="rId5" Type="http://schemas.openxmlformats.org/officeDocument/2006/relationships/image" Target="../media/image2760.png"/><Relationship Id="rId4" Type="http://schemas.openxmlformats.org/officeDocument/2006/relationships/customXml" Target="../ink/ink919.xml"/><Relationship Id="rId9" Type="http://schemas.openxmlformats.org/officeDocument/2006/relationships/image" Target="../media/image716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53.xml"/><Relationship Id="rId21" Type="http://schemas.openxmlformats.org/officeDocument/2006/relationships/image" Target="../media/image961.png"/><Relationship Id="rId42" Type="http://schemas.openxmlformats.org/officeDocument/2006/relationships/customXml" Target="../ink/ink361.xml"/><Relationship Id="rId47" Type="http://schemas.openxmlformats.org/officeDocument/2006/relationships/image" Target="../media/image1091.png"/><Relationship Id="rId63" Type="http://schemas.openxmlformats.org/officeDocument/2006/relationships/image" Target="../media/image1161.png"/><Relationship Id="rId68" Type="http://schemas.openxmlformats.org/officeDocument/2006/relationships/customXml" Target="../ink/ink374.xml"/><Relationship Id="rId84" Type="http://schemas.openxmlformats.org/officeDocument/2006/relationships/customXml" Target="../ink/ink382.xml"/><Relationship Id="rId89" Type="http://schemas.openxmlformats.org/officeDocument/2006/relationships/image" Target="../media/image370.png"/><Relationship Id="rId16" Type="http://schemas.openxmlformats.org/officeDocument/2006/relationships/customXml" Target="../ink/ink348.xml"/><Relationship Id="rId107" Type="http://schemas.openxmlformats.org/officeDocument/2006/relationships/image" Target="../media/image379.png"/><Relationship Id="rId11" Type="http://schemas.openxmlformats.org/officeDocument/2006/relationships/image" Target="../media/image912.png"/><Relationship Id="rId32" Type="http://schemas.openxmlformats.org/officeDocument/2006/relationships/customXml" Target="../ink/ink356.xml"/><Relationship Id="rId37" Type="http://schemas.openxmlformats.org/officeDocument/2006/relationships/image" Target="../media/image1041.png"/><Relationship Id="rId53" Type="http://schemas.openxmlformats.org/officeDocument/2006/relationships/image" Target="../media/image1121.png"/><Relationship Id="rId58" Type="http://schemas.openxmlformats.org/officeDocument/2006/relationships/customXml" Target="../ink/ink369.xml"/><Relationship Id="rId74" Type="http://schemas.openxmlformats.org/officeDocument/2006/relationships/customXml" Target="../ink/ink377.xml"/><Relationship Id="rId79" Type="http://schemas.openxmlformats.org/officeDocument/2006/relationships/image" Target="../media/image365.png"/><Relationship Id="rId102" Type="http://schemas.openxmlformats.org/officeDocument/2006/relationships/customXml" Target="../ink/ink391.xml"/><Relationship Id="rId5" Type="http://schemas.openxmlformats.org/officeDocument/2006/relationships/image" Target="../media/image309.png"/><Relationship Id="rId90" Type="http://schemas.openxmlformats.org/officeDocument/2006/relationships/customXml" Target="../ink/ink385.xml"/><Relationship Id="rId95" Type="http://schemas.openxmlformats.org/officeDocument/2006/relationships/image" Target="../media/image373.png"/><Relationship Id="rId22" Type="http://schemas.openxmlformats.org/officeDocument/2006/relationships/customXml" Target="../ink/ink351.xml"/><Relationship Id="rId27" Type="http://schemas.openxmlformats.org/officeDocument/2006/relationships/image" Target="../media/image991.png"/><Relationship Id="rId43" Type="http://schemas.openxmlformats.org/officeDocument/2006/relationships/image" Target="../media/image1071.png"/><Relationship Id="rId48" Type="http://schemas.openxmlformats.org/officeDocument/2006/relationships/customXml" Target="../ink/ink364.xml"/><Relationship Id="rId64" Type="http://schemas.openxmlformats.org/officeDocument/2006/relationships/customXml" Target="../ink/ink372.xml"/><Relationship Id="rId69" Type="http://schemas.openxmlformats.org/officeDocument/2006/relationships/image" Target="../media/image360.png"/><Relationship Id="rId80" Type="http://schemas.openxmlformats.org/officeDocument/2006/relationships/customXml" Target="../ink/ink380.xml"/><Relationship Id="rId85" Type="http://schemas.openxmlformats.org/officeDocument/2006/relationships/image" Target="../media/image368.png"/><Relationship Id="rId12" Type="http://schemas.openxmlformats.org/officeDocument/2006/relationships/customXml" Target="../ink/ink346.xml"/><Relationship Id="rId17" Type="http://schemas.openxmlformats.org/officeDocument/2006/relationships/image" Target="../media/image941.png"/><Relationship Id="rId33" Type="http://schemas.openxmlformats.org/officeDocument/2006/relationships/image" Target="../media/image1021.png"/><Relationship Id="rId38" Type="http://schemas.openxmlformats.org/officeDocument/2006/relationships/customXml" Target="../ink/ink359.xml"/><Relationship Id="rId59" Type="http://schemas.openxmlformats.org/officeDocument/2006/relationships/image" Target="../media/image1151.png"/><Relationship Id="rId103" Type="http://schemas.openxmlformats.org/officeDocument/2006/relationships/image" Target="../media/image377.png"/><Relationship Id="rId108" Type="http://schemas.openxmlformats.org/officeDocument/2006/relationships/customXml" Target="../ink/ink394.xml"/><Relationship Id="rId20" Type="http://schemas.openxmlformats.org/officeDocument/2006/relationships/customXml" Target="../ink/ink350.xml"/><Relationship Id="rId41" Type="http://schemas.openxmlformats.org/officeDocument/2006/relationships/image" Target="../media/image1061.png"/><Relationship Id="rId54" Type="http://schemas.openxmlformats.org/officeDocument/2006/relationships/customXml" Target="../ink/ink367.xml"/><Relationship Id="rId62" Type="http://schemas.openxmlformats.org/officeDocument/2006/relationships/customXml" Target="../ink/ink371.xml"/><Relationship Id="rId70" Type="http://schemas.openxmlformats.org/officeDocument/2006/relationships/customXml" Target="../ink/ink375.xml"/><Relationship Id="rId75" Type="http://schemas.openxmlformats.org/officeDocument/2006/relationships/image" Target="../media/image363.png"/><Relationship Id="rId83" Type="http://schemas.openxmlformats.org/officeDocument/2006/relationships/image" Target="../media/image367.png"/><Relationship Id="rId88" Type="http://schemas.openxmlformats.org/officeDocument/2006/relationships/customXml" Target="../ink/ink384.xml"/><Relationship Id="rId91" Type="http://schemas.openxmlformats.org/officeDocument/2006/relationships/image" Target="../media/image371.png"/><Relationship Id="rId96" Type="http://schemas.openxmlformats.org/officeDocument/2006/relationships/customXml" Target="../ink/ink388.xml"/><Relationship Id="rId111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5.xml"/><Relationship Id="rId15" Type="http://schemas.openxmlformats.org/officeDocument/2006/relationships/image" Target="../media/image931.png"/><Relationship Id="rId23" Type="http://schemas.openxmlformats.org/officeDocument/2006/relationships/image" Target="../media/image971.png"/><Relationship Id="rId28" Type="http://schemas.openxmlformats.org/officeDocument/2006/relationships/customXml" Target="../ink/ink354.xml"/><Relationship Id="rId36" Type="http://schemas.openxmlformats.org/officeDocument/2006/relationships/customXml" Target="../ink/ink358.xml"/><Relationship Id="rId49" Type="http://schemas.openxmlformats.org/officeDocument/2006/relationships/image" Target="../media/image1101.png"/><Relationship Id="rId57" Type="http://schemas.openxmlformats.org/officeDocument/2006/relationships/image" Target="../media/image1141.png"/><Relationship Id="rId106" Type="http://schemas.openxmlformats.org/officeDocument/2006/relationships/customXml" Target="../ink/ink393.xml"/><Relationship Id="rId31" Type="http://schemas.openxmlformats.org/officeDocument/2006/relationships/image" Target="../media/image1012.png"/><Relationship Id="rId44" Type="http://schemas.openxmlformats.org/officeDocument/2006/relationships/customXml" Target="../ink/ink362.xml"/><Relationship Id="rId52" Type="http://schemas.openxmlformats.org/officeDocument/2006/relationships/customXml" Target="../ink/ink366.xml"/><Relationship Id="rId60" Type="http://schemas.openxmlformats.org/officeDocument/2006/relationships/customXml" Target="../ink/ink370.xml"/><Relationship Id="rId65" Type="http://schemas.openxmlformats.org/officeDocument/2006/relationships/image" Target="../media/image1171.png"/><Relationship Id="rId73" Type="http://schemas.openxmlformats.org/officeDocument/2006/relationships/image" Target="../media/image362.png"/><Relationship Id="rId78" Type="http://schemas.openxmlformats.org/officeDocument/2006/relationships/customXml" Target="../ink/ink379.xml"/><Relationship Id="rId81" Type="http://schemas.openxmlformats.org/officeDocument/2006/relationships/image" Target="../media/image366.png"/><Relationship Id="rId86" Type="http://schemas.openxmlformats.org/officeDocument/2006/relationships/customXml" Target="../ink/ink383.xml"/><Relationship Id="rId94" Type="http://schemas.openxmlformats.org/officeDocument/2006/relationships/customXml" Target="../ink/ink387.xml"/><Relationship Id="rId99" Type="http://schemas.openxmlformats.org/officeDocument/2006/relationships/image" Target="../media/image375.png"/><Relationship Id="rId101" Type="http://schemas.openxmlformats.org/officeDocument/2006/relationships/image" Target="../media/image376.png"/><Relationship Id="rId4" Type="http://schemas.openxmlformats.org/officeDocument/2006/relationships/image" Target="../media/image221.png"/><Relationship Id="rId13" Type="http://schemas.openxmlformats.org/officeDocument/2006/relationships/image" Target="../media/image921.png"/><Relationship Id="rId18" Type="http://schemas.openxmlformats.org/officeDocument/2006/relationships/customXml" Target="../ink/ink349.xml"/><Relationship Id="rId39" Type="http://schemas.openxmlformats.org/officeDocument/2006/relationships/image" Target="../media/image1051.png"/><Relationship Id="rId109" Type="http://schemas.openxmlformats.org/officeDocument/2006/relationships/image" Target="../media/image380.png"/><Relationship Id="rId34" Type="http://schemas.openxmlformats.org/officeDocument/2006/relationships/customXml" Target="../ink/ink357.xml"/><Relationship Id="rId50" Type="http://schemas.openxmlformats.org/officeDocument/2006/relationships/customXml" Target="../ink/ink365.xml"/><Relationship Id="rId55" Type="http://schemas.openxmlformats.org/officeDocument/2006/relationships/image" Target="../media/image1131.png"/><Relationship Id="rId76" Type="http://schemas.openxmlformats.org/officeDocument/2006/relationships/customXml" Target="../ink/ink378.xml"/><Relationship Id="rId97" Type="http://schemas.openxmlformats.org/officeDocument/2006/relationships/image" Target="../media/image374.png"/><Relationship Id="rId104" Type="http://schemas.openxmlformats.org/officeDocument/2006/relationships/customXml" Target="../ink/ink392.xml"/><Relationship Id="rId71" Type="http://schemas.openxmlformats.org/officeDocument/2006/relationships/image" Target="../media/image361.png"/><Relationship Id="rId92" Type="http://schemas.openxmlformats.org/officeDocument/2006/relationships/customXml" Target="../ink/ink386.xml"/><Relationship Id="rId2" Type="http://schemas.openxmlformats.org/officeDocument/2006/relationships/customXml" Target="../ink/ink344.xml"/><Relationship Id="rId29" Type="http://schemas.openxmlformats.org/officeDocument/2006/relationships/image" Target="../media/image1001.png"/><Relationship Id="rId24" Type="http://schemas.openxmlformats.org/officeDocument/2006/relationships/customXml" Target="../ink/ink352.xml"/><Relationship Id="rId40" Type="http://schemas.openxmlformats.org/officeDocument/2006/relationships/customXml" Target="../ink/ink360.xml"/><Relationship Id="rId45" Type="http://schemas.openxmlformats.org/officeDocument/2006/relationships/image" Target="../media/image1081.png"/><Relationship Id="rId66" Type="http://schemas.openxmlformats.org/officeDocument/2006/relationships/customXml" Target="../ink/ink373.xml"/><Relationship Id="rId87" Type="http://schemas.openxmlformats.org/officeDocument/2006/relationships/image" Target="../media/image369.png"/><Relationship Id="rId110" Type="http://schemas.openxmlformats.org/officeDocument/2006/relationships/customXml" Target="../ink/ink395.xml"/><Relationship Id="rId61" Type="http://schemas.openxmlformats.org/officeDocument/2006/relationships/image" Target="../media/image860.png"/><Relationship Id="rId82" Type="http://schemas.openxmlformats.org/officeDocument/2006/relationships/customXml" Target="../ink/ink381.xml"/><Relationship Id="rId19" Type="http://schemas.openxmlformats.org/officeDocument/2006/relationships/image" Target="../media/image951.png"/><Relationship Id="rId14" Type="http://schemas.openxmlformats.org/officeDocument/2006/relationships/customXml" Target="../ink/ink347.xml"/><Relationship Id="rId30" Type="http://schemas.openxmlformats.org/officeDocument/2006/relationships/customXml" Target="../ink/ink355.xml"/><Relationship Id="rId35" Type="http://schemas.openxmlformats.org/officeDocument/2006/relationships/image" Target="../media/image1031.png"/><Relationship Id="rId56" Type="http://schemas.openxmlformats.org/officeDocument/2006/relationships/customXml" Target="../ink/ink368.xml"/><Relationship Id="rId77" Type="http://schemas.openxmlformats.org/officeDocument/2006/relationships/image" Target="../media/image364.png"/><Relationship Id="rId100" Type="http://schemas.openxmlformats.org/officeDocument/2006/relationships/customXml" Target="../ink/ink390.xml"/><Relationship Id="rId105" Type="http://schemas.openxmlformats.org/officeDocument/2006/relationships/image" Target="../media/image378.png"/><Relationship Id="rId51" Type="http://schemas.openxmlformats.org/officeDocument/2006/relationships/image" Target="../media/image1112.png"/><Relationship Id="rId72" Type="http://schemas.openxmlformats.org/officeDocument/2006/relationships/customXml" Target="../ink/ink376.xml"/><Relationship Id="rId93" Type="http://schemas.openxmlformats.org/officeDocument/2006/relationships/image" Target="../media/image372.png"/><Relationship Id="rId98" Type="http://schemas.openxmlformats.org/officeDocument/2006/relationships/customXml" Target="../ink/ink389.xml"/><Relationship Id="rId3" Type="http://schemas.openxmlformats.org/officeDocument/2006/relationships/image" Target="../media/image640.png"/><Relationship Id="rId25" Type="http://schemas.openxmlformats.org/officeDocument/2006/relationships/image" Target="../media/image981.png"/><Relationship Id="rId46" Type="http://schemas.openxmlformats.org/officeDocument/2006/relationships/customXml" Target="../ink/ink363.xml"/><Relationship Id="rId67" Type="http://schemas.openxmlformats.org/officeDocument/2006/relationships/image" Target="../media/image1181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4.xml"/><Relationship Id="rId3" Type="http://schemas.openxmlformats.org/officeDocument/2006/relationships/image" Target="../media/image714.png"/><Relationship Id="rId7" Type="http://schemas.openxmlformats.org/officeDocument/2006/relationships/image" Target="../media/image3680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23.xml"/><Relationship Id="rId11" Type="http://schemas.openxmlformats.org/officeDocument/2006/relationships/image" Target="../media/image3710.png"/><Relationship Id="rId5" Type="http://schemas.openxmlformats.org/officeDocument/2006/relationships/image" Target="../media/image3671.png"/><Relationship Id="rId10" Type="http://schemas.openxmlformats.org/officeDocument/2006/relationships/customXml" Target="../ink/ink925.xml"/><Relationship Id="rId4" Type="http://schemas.openxmlformats.org/officeDocument/2006/relationships/customXml" Target="../ink/ink922.xml"/><Relationship Id="rId9" Type="http://schemas.openxmlformats.org/officeDocument/2006/relationships/image" Target="../media/image369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0.png"/><Relationship Id="rId2" Type="http://schemas.openxmlformats.org/officeDocument/2006/relationships/customXml" Target="../ink/ink9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7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8.xml"/><Relationship Id="rId13" Type="http://schemas.openxmlformats.org/officeDocument/2006/relationships/image" Target="../media/image1250.png"/><Relationship Id="rId3" Type="http://schemas.openxmlformats.org/officeDocument/2006/relationships/image" Target="../media/image334.png"/><Relationship Id="rId7" Type="http://schemas.openxmlformats.org/officeDocument/2006/relationships/image" Target="../media/image1221.png"/><Relationship Id="rId12" Type="http://schemas.openxmlformats.org/officeDocument/2006/relationships/customXml" Target="../ink/ink400.xml"/><Relationship Id="rId17" Type="http://schemas.openxmlformats.org/officeDocument/2006/relationships/image" Target="../media/image1270.png"/><Relationship Id="rId2" Type="http://schemas.openxmlformats.org/officeDocument/2006/relationships/image" Target="../media/image310.png"/><Relationship Id="rId16" Type="http://schemas.openxmlformats.org/officeDocument/2006/relationships/customXml" Target="../ink/ink40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7.xml"/><Relationship Id="rId11" Type="http://schemas.openxmlformats.org/officeDocument/2006/relationships/image" Target="../media/image1240.png"/><Relationship Id="rId5" Type="http://schemas.openxmlformats.org/officeDocument/2006/relationships/image" Target="../media/image1211.png"/><Relationship Id="rId15" Type="http://schemas.openxmlformats.org/officeDocument/2006/relationships/image" Target="../media/image1260.png"/><Relationship Id="rId10" Type="http://schemas.openxmlformats.org/officeDocument/2006/relationships/customXml" Target="../ink/ink399.xml"/><Relationship Id="rId4" Type="http://schemas.openxmlformats.org/officeDocument/2006/relationships/customXml" Target="../ink/ink396.xml"/><Relationship Id="rId9" Type="http://schemas.openxmlformats.org/officeDocument/2006/relationships/image" Target="../media/image1230.png"/><Relationship Id="rId14" Type="http://schemas.openxmlformats.org/officeDocument/2006/relationships/customXml" Target="../ink/ink40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6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7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3.xml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5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6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image" Target="../media/image74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7" Type="http://schemas.openxmlformats.org/officeDocument/2006/relationships/image" Target="../media/image3660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28.xml"/><Relationship Id="rId5" Type="http://schemas.openxmlformats.org/officeDocument/2006/relationships/image" Target="../media/image3650.png"/><Relationship Id="rId4" Type="http://schemas.openxmlformats.org/officeDocument/2006/relationships/customXml" Target="../ink/ink92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0.png"/><Relationship Id="rId2" Type="http://schemas.openxmlformats.org/officeDocument/2006/relationships/customXml" Target="../ink/ink9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0.png"/><Relationship Id="rId5" Type="http://schemas.openxmlformats.org/officeDocument/2006/relationships/customXml" Target="../ink/ink930.xml"/><Relationship Id="rId4" Type="http://schemas.openxmlformats.org/officeDocument/2006/relationships/image" Target="../media/image74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9.xml"/><Relationship Id="rId18" Type="http://schemas.openxmlformats.org/officeDocument/2006/relationships/image" Target="../media/image393.png"/><Relationship Id="rId26" Type="http://schemas.openxmlformats.org/officeDocument/2006/relationships/image" Target="../media/image397.png"/><Relationship Id="rId39" Type="http://schemas.openxmlformats.org/officeDocument/2006/relationships/customXml" Target="../ink/ink422.xml"/><Relationship Id="rId21" Type="http://schemas.openxmlformats.org/officeDocument/2006/relationships/customXml" Target="../ink/ink413.xml"/><Relationship Id="rId34" Type="http://schemas.openxmlformats.org/officeDocument/2006/relationships/image" Target="../media/image401.png"/><Relationship Id="rId42" Type="http://schemas.openxmlformats.org/officeDocument/2006/relationships/image" Target="../media/image405.png"/><Relationship Id="rId47" Type="http://schemas.openxmlformats.org/officeDocument/2006/relationships/customXml" Target="../ink/ink426.xml"/><Relationship Id="rId50" Type="http://schemas.openxmlformats.org/officeDocument/2006/relationships/image" Target="../media/image409.png"/><Relationship Id="rId7" Type="http://schemas.openxmlformats.org/officeDocument/2006/relationships/customXml" Target="../ink/ink406.xml"/><Relationship Id="rId2" Type="http://schemas.openxmlformats.org/officeDocument/2006/relationships/image" Target="../media/image358.png"/><Relationship Id="rId16" Type="http://schemas.openxmlformats.org/officeDocument/2006/relationships/image" Target="../media/image261.png"/><Relationship Id="rId29" Type="http://schemas.openxmlformats.org/officeDocument/2006/relationships/customXml" Target="../ink/ink417.xml"/><Relationship Id="rId11" Type="http://schemas.openxmlformats.org/officeDocument/2006/relationships/customXml" Target="../ink/ink408.xml"/><Relationship Id="rId24" Type="http://schemas.openxmlformats.org/officeDocument/2006/relationships/image" Target="../media/image396.png"/><Relationship Id="rId32" Type="http://schemas.openxmlformats.org/officeDocument/2006/relationships/image" Target="../media/image400.png"/><Relationship Id="rId37" Type="http://schemas.openxmlformats.org/officeDocument/2006/relationships/customXml" Target="../ink/ink421.xml"/><Relationship Id="rId40" Type="http://schemas.openxmlformats.org/officeDocument/2006/relationships/image" Target="../media/image404.png"/><Relationship Id="rId45" Type="http://schemas.openxmlformats.org/officeDocument/2006/relationships/customXml" Target="../ink/ink425.xml"/><Relationship Id="rId5" Type="http://schemas.openxmlformats.org/officeDocument/2006/relationships/customXml" Target="../ink/ink405.xml"/><Relationship Id="rId15" Type="http://schemas.openxmlformats.org/officeDocument/2006/relationships/customXml" Target="../ink/ink410.xml"/><Relationship Id="rId23" Type="http://schemas.openxmlformats.org/officeDocument/2006/relationships/customXml" Target="../ink/ink414.xml"/><Relationship Id="rId28" Type="http://schemas.openxmlformats.org/officeDocument/2006/relationships/image" Target="../media/image398.png"/><Relationship Id="rId36" Type="http://schemas.openxmlformats.org/officeDocument/2006/relationships/image" Target="../media/image402.png"/><Relationship Id="rId49" Type="http://schemas.openxmlformats.org/officeDocument/2006/relationships/customXml" Target="../ink/ink427.xml"/><Relationship Id="rId10" Type="http://schemas.openxmlformats.org/officeDocument/2006/relationships/image" Target="../media/image390.png"/><Relationship Id="rId19" Type="http://schemas.openxmlformats.org/officeDocument/2006/relationships/customXml" Target="../ink/ink412.xml"/><Relationship Id="rId31" Type="http://schemas.openxmlformats.org/officeDocument/2006/relationships/customXml" Target="../ink/ink418.xml"/><Relationship Id="rId44" Type="http://schemas.openxmlformats.org/officeDocument/2006/relationships/image" Target="../media/image406.png"/><Relationship Id="rId4" Type="http://schemas.openxmlformats.org/officeDocument/2006/relationships/image" Target="../media/image387.png"/><Relationship Id="rId9" Type="http://schemas.openxmlformats.org/officeDocument/2006/relationships/customXml" Target="../ink/ink407.xml"/><Relationship Id="rId14" Type="http://schemas.openxmlformats.org/officeDocument/2006/relationships/image" Target="../media/image392.png"/><Relationship Id="rId22" Type="http://schemas.openxmlformats.org/officeDocument/2006/relationships/image" Target="../media/image395.png"/><Relationship Id="rId27" Type="http://schemas.openxmlformats.org/officeDocument/2006/relationships/customXml" Target="../ink/ink416.xml"/><Relationship Id="rId30" Type="http://schemas.openxmlformats.org/officeDocument/2006/relationships/image" Target="../media/image399.png"/><Relationship Id="rId35" Type="http://schemas.openxmlformats.org/officeDocument/2006/relationships/customXml" Target="../ink/ink420.xml"/><Relationship Id="rId43" Type="http://schemas.openxmlformats.org/officeDocument/2006/relationships/customXml" Target="../ink/ink424.xml"/><Relationship Id="rId48" Type="http://schemas.openxmlformats.org/officeDocument/2006/relationships/image" Target="../media/image408.png"/><Relationship Id="rId8" Type="http://schemas.openxmlformats.org/officeDocument/2006/relationships/image" Target="../media/image389.png"/><Relationship Id="rId3" Type="http://schemas.openxmlformats.org/officeDocument/2006/relationships/customXml" Target="../ink/ink404.xml"/><Relationship Id="rId12" Type="http://schemas.openxmlformats.org/officeDocument/2006/relationships/image" Target="../media/image391.png"/><Relationship Id="rId17" Type="http://schemas.openxmlformats.org/officeDocument/2006/relationships/customXml" Target="../ink/ink411.xml"/><Relationship Id="rId25" Type="http://schemas.openxmlformats.org/officeDocument/2006/relationships/customXml" Target="../ink/ink415.xml"/><Relationship Id="rId33" Type="http://schemas.openxmlformats.org/officeDocument/2006/relationships/customXml" Target="../ink/ink419.xml"/><Relationship Id="rId38" Type="http://schemas.openxmlformats.org/officeDocument/2006/relationships/image" Target="../media/image403.png"/><Relationship Id="rId46" Type="http://schemas.openxmlformats.org/officeDocument/2006/relationships/image" Target="../media/image407.png"/><Relationship Id="rId20" Type="http://schemas.openxmlformats.org/officeDocument/2006/relationships/image" Target="../media/image394.png"/><Relationship Id="rId41" Type="http://schemas.openxmlformats.org/officeDocument/2006/relationships/customXml" Target="../ink/ink4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7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8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3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7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hyperlink" Target="https://blog.encrypted.gg/729?category=773649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1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3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4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5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.xml"/><Relationship Id="rId21" Type="http://schemas.openxmlformats.org/officeDocument/2006/relationships/image" Target="../media/image33.png"/><Relationship Id="rId42" Type="http://schemas.openxmlformats.org/officeDocument/2006/relationships/customXml" Target="../ink/ink40.xml"/><Relationship Id="rId47" Type="http://schemas.openxmlformats.org/officeDocument/2006/relationships/image" Target="../media/image46.png"/><Relationship Id="rId63" Type="http://schemas.openxmlformats.org/officeDocument/2006/relationships/image" Target="../media/image54.png"/><Relationship Id="rId68" Type="http://schemas.openxmlformats.org/officeDocument/2006/relationships/customXml" Target="../ink/ink53.xml"/><Relationship Id="rId84" Type="http://schemas.openxmlformats.org/officeDocument/2006/relationships/customXml" Target="../ink/ink61.xml"/><Relationship Id="rId16" Type="http://schemas.openxmlformats.org/officeDocument/2006/relationships/customXml" Target="../ink/ink27.xml"/><Relationship Id="rId11" Type="http://schemas.openxmlformats.org/officeDocument/2006/relationships/image" Target="../media/image2813.png"/><Relationship Id="rId32" Type="http://schemas.openxmlformats.org/officeDocument/2006/relationships/customXml" Target="../ink/ink35.xml"/><Relationship Id="rId37" Type="http://schemas.openxmlformats.org/officeDocument/2006/relationships/image" Target="../media/image41.png"/><Relationship Id="rId53" Type="http://schemas.openxmlformats.org/officeDocument/2006/relationships/image" Target="../media/image49.png"/><Relationship Id="rId58" Type="http://schemas.openxmlformats.org/officeDocument/2006/relationships/customXml" Target="../ink/ink48.xml"/><Relationship Id="rId74" Type="http://schemas.openxmlformats.org/officeDocument/2006/relationships/customXml" Target="../ink/ink56.xml"/><Relationship Id="rId79" Type="http://schemas.openxmlformats.org/officeDocument/2006/relationships/image" Target="../media/image62.png"/><Relationship Id="rId5" Type="http://schemas.openxmlformats.org/officeDocument/2006/relationships/image" Target="../media/image2513.png"/><Relationship Id="rId61" Type="http://schemas.openxmlformats.org/officeDocument/2006/relationships/image" Target="../media/image53.png"/><Relationship Id="rId82" Type="http://schemas.openxmlformats.org/officeDocument/2006/relationships/customXml" Target="../ink/ink60.xml"/><Relationship Id="rId19" Type="http://schemas.openxmlformats.org/officeDocument/2006/relationships/image" Target="../media/image32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36.png"/><Relationship Id="rId30" Type="http://schemas.openxmlformats.org/officeDocument/2006/relationships/customXml" Target="../ink/ink34.xml"/><Relationship Id="rId35" Type="http://schemas.openxmlformats.org/officeDocument/2006/relationships/image" Target="../media/image40.png"/><Relationship Id="rId43" Type="http://schemas.openxmlformats.org/officeDocument/2006/relationships/image" Target="../media/image44.png"/><Relationship Id="rId48" Type="http://schemas.openxmlformats.org/officeDocument/2006/relationships/customXml" Target="../ink/ink43.xml"/><Relationship Id="rId56" Type="http://schemas.openxmlformats.org/officeDocument/2006/relationships/customXml" Target="../ink/ink47.xml"/><Relationship Id="rId64" Type="http://schemas.openxmlformats.org/officeDocument/2006/relationships/customXml" Target="../ink/ink51.xml"/><Relationship Id="rId69" Type="http://schemas.openxmlformats.org/officeDocument/2006/relationships/image" Target="../media/image57.png"/><Relationship Id="rId77" Type="http://schemas.openxmlformats.org/officeDocument/2006/relationships/image" Target="../media/image61.png"/><Relationship Id="rId8" Type="http://schemas.openxmlformats.org/officeDocument/2006/relationships/customXml" Target="../ink/ink24.xml"/><Relationship Id="rId51" Type="http://schemas.openxmlformats.org/officeDocument/2006/relationships/image" Target="../media/image48.png"/><Relationship Id="rId72" Type="http://schemas.openxmlformats.org/officeDocument/2006/relationships/customXml" Target="../ink/ink55.xml"/><Relationship Id="rId80" Type="http://schemas.openxmlformats.org/officeDocument/2006/relationships/customXml" Target="../ink/ink59.xml"/><Relationship Id="rId85" Type="http://schemas.openxmlformats.org/officeDocument/2006/relationships/image" Target="../media/image65.png"/><Relationship Id="rId3" Type="http://schemas.openxmlformats.org/officeDocument/2006/relationships/image" Target="../media/image20.png"/><Relationship Id="rId12" Type="http://schemas.openxmlformats.org/officeDocument/2006/relationships/customXml" Target="../ink/ink25.xml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customXml" Target="../ink/ink38.xml"/><Relationship Id="rId46" Type="http://schemas.openxmlformats.org/officeDocument/2006/relationships/customXml" Target="../ink/ink42.xml"/><Relationship Id="rId59" Type="http://schemas.openxmlformats.org/officeDocument/2006/relationships/image" Target="../media/image52.png"/><Relationship Id="rId67" Type="http://schemas.openxmlformats.org/officeDocument/2006/relationships/image" Target="../media/image56.png"/><Relationship Id="rId20" Type="http://schemas.openxmlformats.org/officeDocument/2006/relationships/customXml" Target="../ink/ink29.xml"/><Relationship Id="rId41" Type="http://schemas.openxmlformats.org/officeDocument/2006/relationships/image" Target="../media/image43.png"/><Relationship Id="rId54" Type="http://schemas.openxmlformats.org/officeDocument/2006/relationships/customXml" Target="../ink/ink46.xml"/><Relationship Id="rId62" Type="http://schemas.openxmlformats.org/officeDocument/2006/relationships/customXml" Target="../ink/ink50.xml"/><Relationship Id="rId70" Type="http://schemas.openxmlformats.org/officeDocument/2006/relationships/customXml" Target="../ink/ink54.xml"/><Relationship Id="rId75" Type="http://schemas.openxmlformats.org/officeDocument/2006/relationships/image" Target="../media/image60.png"/><Relationship Id="rId83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49" Type="http://schemas.openxmlformats.org/officeDocument/2006/relationships/image" Target="../media/image47.png"/><Relationship Id="rId57" Type="http://schemas.openxmlformats.org/officeDocument/2006/relationships/image" Target="../media/image51.png"/><Relationship Id="rId31" Type="http://schemas.openxmlformats.org/officeDocument/2006/relationships/image" Target="../media/image38.png"/><Relationship Id="rId44" Type="http://schemas.openxmlformats.org/officeDocument/2006/relationships/customXml" Target="../ink/ink41.xml"/><Relationship Id="rId52" Type="http://schemas.openxmlformats.org/officeDocument/2006/relationships/customXml" Target="../ink/ink45.xml"/><Relationship Id="rId60" Type="http://schemas.openxmlformats.org/officeDocument/2006/relationships/customXml" Target="../ink/ink49.xml"/><Relationship Id="rId65" Type="http://schemas.openxmlformats.org/officeDocument/2006/relationships/image" Target="../media/image55.png"/><Relationship Id="rId73" Type="http://schemas.openxmlformats.org/officeDocument/2006/relationships/image" Target="../media/image59.png"/><Relationship Id="rId78" Type="http://schemas.openxmlformats.org/officeDocument/2006/relationships/customXml" Target="../ink/ink58.xml"/><Relationship Id="rId81" Type="http://schemas.openxmlformats.org/officeDocument/2006/relationships/image" Target="../media/image63.png"/><Relationship Id="rId4" Type="http://schemas.openxmlformats.org/officeDocument/2006/relationships/customXml" Target="../ink/ink22.xml"/><Relationship Id="rId13" Type="http://schemas.openxmlformats.org/officeDocument/2006/relationships/image" Target="../media/image29.png"/><Relationship Id="rId18" Type="http://schemas.openxmlformats.org/officeDocument/2006/relationships/customXml" Target="../ink/ink28.xml"/><Relationship Id="rId39" Type="http://schemas.openxmlformats.org/officeDocument/2006/relationships/image" Target="../media/image42.png"/><Relationship Id="rId34" Type="http://schemas.openxmlformats.org/officeDocument/2006/relationships/customXml" Target="../ink/ink36.xml"/><Relationship Id="rId50" Type="http://schemas.openxmlformats.org/officeDocument/2006/relationships/customXml" Target="../ink/ink44.xml"/><Relationship Id="rId55" Type="http://schemas.openxmlformats.org/officeDocument/2006/relationships/image" Target="../media/image50.png"/><Relationship Id="rId76" Type="http://schemas.openxmlformats.org/officeDocument/2006/relationships/customXml" Target="../ink/ink57.xml"/><Relationship Id="rId7" Type="http://schemas.openxmlformats.org/officeDocument/2006/relationships/image" Target="../media/image2614.png"/><Relationship Id="rId71" Type="http://schemas.openxmlformats.org/officeDocument/2006/relationships/image" Target="../media/image58.png"/><Relationship Id="rId2" Type="http://schemas.openxmlformats.org/officeDocument/2006/relationships/image" Target="../media/image19.png"/><Relationship Id="rId29" Type="http://schemas.openxmlformats.org/officeDocument/2006/relationships/image" Target="../media/image37.png"/><Relationship Id="rId24" Type="http://schemas.openxmlformats.org/officeDocument/2006/relationships/customXml" Target="../ink/ink31.xml"/><Relationship Id="rId40" Type="http://schemas.openxmlformats.org/officeDocument/2006/relationships/customXml" Target="../ink/ink39.xml"/><Relationship Id="rId45" Type="http://schemas.openxmlformats.org/officeDocument/2006/relationships/image" Target="../media/image45.png"/><Relationship Id="rId66" Type="http://schemas.openxmlformats.org/officeDocument/2006/relationships/customXml" Target="../ink/ink5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13" Type="http://schemas.openxmlformats.org/officeDocument/2006/relationships/customXml" Target="../ink/ink433.xml"/><Relationship Id="rId18" Type="http://schemas.openxmlformats.org/officeDocument/2006/relationships/image" Target="../media/image420.png"/><Relationship Id="rId3" Type="http://schemas.openxmlformats.org/officeDocument/2006/relationships/customXml" Target="../ink/ink428.xml"/><Relationship Id="rId21" Type="http://schemas.openxmlformats.org/officeDocument/2006/relationships/customXml" Target="../ink/ink437.xml"/><Relationship Id="rId7" Type="http://schemas.openxmlformats.org/officeDocument/2006/relationships/customXml" Target="../ink/ink430.xml"/><Relationship Id="rId12" Type="http://schemas.openxmlformats.org/officeDocument/2006/relationships/image" Target="../media/image417.png"/><Relationship Id="rId17" Type="http://schemas.openxmlformats.org/officeDocument/2006/relationships/customXml" Target="../ink/ink435.xml"/><Relationship Id="rId2" Type="http://schemas.openxmlformats.org/officeDocument/2006/relationships/image" Target="../media/image383.png"/><Relationship Id="rId16" Type="http://schemas.openxmlformats.org/officeDocument/2006/relationships/image" Target="../media/image419.png"/><Relationship Id="rId20" Type="http://schemas.openxmlformats.org/officeDocument/2006/relationships/image" Target="../media/image4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4.png"/><Relationship Id="rId11" Type="http://schemas.openxmlformats.org/officeDocument/2006/relationships/customXml" Target="../ink/ink432.xml"/><Relationship Id="rId24" Type="http://schemas.openxmlformats.org/officeDocument/2006/relationships/image" Target="../media/image423.png"/><Relationship Id="rId5" Type="http://schemas.openxmlformats.org/officeDocument/2006/relationships/customXml" Target="../ink/ink429.xml"/><Relationship Id="rId15" Type="http://schemas.openxmlformats.org/officeDocument/2006/relationships/customXml" Target="../ink/ink434.xml"/><Relationship Id="rId23" Type="http://schemas.openxmlformats.org/officeDocument/2006/relationships/customXml" Target="../ink/ink438.xml"/><Relationship Id="rId10" Type="http://schemas.openxmlformats.org/officeDocument/2006/relationships/image" Target="../media/image416.png"/><Relationship Id="rId19" Type="http://schemas.openxmlformats.org/officeDocument/2006/relationships/customXml" Target="../ink/ink436.xml"/><Relationship Id="rId4" Type="http://schemas.openxmlformats.org/officeDocument/2006/relationships/image" Target="../media/image413.png"/><Relationship Id="rId9" Type="http://schemas.openxmlformats.org/officeDocument/2006/relationships/customXml" Target="../ink/ink431.xml"/><Relationship Id="rId14" Type="http://schemas.openxmlformats.org/officeDocument/2006/relationships/image" Target="../media/image418.png"/><Relationship Id="rId22" Type="http://schemas.openxmlformats.org/officeDocument/2006/relationships/image" Target="../media/image422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9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1.xml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0.png"/><Relationship Id="rId5" Type="http://schemas.openxmlformats.org/officeDocument/2006/relationships/customXml" Target="../ink/ink932.xml"/><Relationship Id="rId4" Type="http://schemas.openxmlformats.org/officeDocument/2006/relationships/image" Target="../media/image4120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3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0.png"/><Relationship Id="rId3" Type="http://schemas.openxmlformats.org/officeDocument/2006/relationships/customXml" Target="../ink/ink933.xml"/><Relationship Id="rId7" Type="http://schemas.openxmlformats.org/officeDocument/2006/relationships/customXml" Target="../ink/ink935.xml"/><Relationship Id="rId2" Type="http://schemas.openxmlformats.org/officeDocument/2006/relationships/image" Target="../media/image7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40.png"/><Relationship Id="rId5" Type="http://schemas.openxmlformats.org/officeDocument/2006/relationships/customXml" Target="../ink/ink934.xml"/><Relationship Id="rId4" Type="http://schemas.openxmlformats.org/officeDocument/2006/relationships/image" Target="../media/image4230.png"/><Relationship Id="rId9" Type="http://schemas.openxmlformats.org/officeDocument/2006/relationships/image" Target="../media/image795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customXml" Target="../ink/ink439.xml"/><Relationship Id="rId7" Type="http://schemas.openxmlformats.org/officeDocument/2006/relationships/customXml" Target="../ink/ink441.xml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customXml" Target="../ink/ink440.xml"/><Relationship Id="rId4" Type="http://schemas.openxmlformats.org/officeDocument/2006/relationships/image" Target="../media/image3313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7.jpe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8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6.xml"/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60.png"/><Relationship Id="rId5" Type="http://schemas.openxmlformats.org/officeDocument/2006/relationships/customXml" Target="../ink/ink937.xml"/><Relationship Id="rId4" Type="http://schemas.openxmlformats.org/officeDocument/2006/relationships/image" Target="../media/image5150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0.png"/><Relationship Id="rId13" Type="http://schemas.openxmlformats.org/officeDocument/2006/relationships/customXml" Target="../ink/ink943.xml"/><Relationship Id="rId3" Type="http://schemas.openxmlformats.org/officeDocument/2006/relationships/customXml" Target="../ink/ink938.xml"/><Relationship Id="rId7" Type="http://schemas.openxmlformats.org/officeDocument/2006/relationships/customXml" Target="../ink/ink940.xml"/><Relationship Id="rId12" Type="http://schemas.openxmlformats.org/officeDocument/2006/relationships/image" Target="../media/image5090.png"/><Relationship Id="rId2" Type="http://schemas.openxmlformats.org/officeDocument/2006/relationships/image" Target="../media/image808.png"/><Relationship Id="rId16" Type="http://schemas.openxmlformats.org/officeDocument/2006/relationships/image" Target="../media/image5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60.png"/><Relationship Id="rId11" Type="http://schemas.openxmlformats.org/officeDocument/2006/relationships/customXml" Target="../ink/ink942.xml"/><Relationship Id="rId5" Type="http://schemas.openxmlformats.org/officeDocument/2006/relationships/customXml" Target="../ink/ink939.xml"/><Relationship Id="rId15" Type="http://schemas.openxmlformats.org/officeDocument/2006/relationships/customXml" Target="../ink/ink944.xml"/><Relationship Id="rId10" Type="http://schemas.openxmlformats.org/officeDocument/2006/relationships/image" Target="../media/image5080.png"/><Relationship Id="rId4" Type="http://schemas.openxmlformats.org/officeDocument/2006/relationships/image" Target="../media/image5050.png"/><Relationship Id="rId9" Type="http://schemas.openxmlformats.org/officeDocument/2006/relationships/customXml" Target="../ink/ink941.xml"/><Relationship Id="rId14" Type="http://schemas.openxmlformats.org/officeDocument/2006/relationships/image" Target="../media/image5110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9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customXml" Target="../ink/ink442.xml"/><Relationship Id="rId7" Type="http://schemas.openxmlformats.org/officeDocument/2006/relationships/customXml" Target="../ink/ink444.xml"/><Relationship Id="rId12" Type="http://schemas.openxmlformats.org/officeDocument/2006/relationships/image" Target="../media/image4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11" Type="http://schemas.openxmlformats.org/officeDocument/2006/relationships/customXml" Target="../ink/ink446.xml"/><Relationship Id="rId5" Type="http://schemas.openxmlformats.org/officeDocument/2006/relationships/customXml" Target="../ink/ink443.xml"/><Relationship Id="rId10" Type="http://schemas.openxmlformats.org/officeDocument/2006/relationships/image" Target="../media/image432.png"/><Relationship Id="rId4" Type="http://schemas.openxmlformats.org/officeDocument/2006/relationships/image" Target="../media/image429.png"/><Relationship Id="rId9" Type="http://schemas.openxmlformats.org/officeDocument/2006/relationships/customXml" Target="../ink/ink445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45.xml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00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7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2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7" Type="http://schemas.openxmlformats.org/officeDocument/2006/relationships/image" Target="../media/image828.png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7.png"/><Relationship Id="rId5" Type="http://schemas.openxmlformats.org/officeDocument/2006/relationships/image" Target="../media/image826.png"/><Relationship Id="rId4" Type="http://schemas.openxmlformats.org/officeDocument/2006/relationships/image" Target="../media/image825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2.png"/><Relationship Id="rId4" Type="http://schemas.openxmlformats.org/officeDocument/2006/relationships/image" Target="../media/image831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image" Target="../media/image835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46.xml"/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90.png"/><Relationship Id="rId5" Type="http://schemas.openxmlformats.org/officeDocument/2006/relationships/customXml" Target="../ink/ink947.xml"/><Relationship Id="rId4" Type="http://schemas.openxmlformats.org/officeDocument/2006/relationships/image" Target="../media/image5280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48.xml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11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7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jpe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0.png"/><Relationship Id="rId13" Type="http://schemas.openxmlformats.org/officeDocument/2006/relationships/customXml" Target="../ink/ink954.xml"/><Relationship Id="rId18" Type="http://schemas.openxmlformats.org/officeDocument/2006/relationships/image" Target="../media/image5480.png"/><Relationship Id="rId3" Type="http://schemas.openxmlformats.org/officeDocument/2006/relationships/customXml" Target="../ink/ink949.xml"/><Relationship Id="rId7" Type="http://schemas.openxmlformats.org/officeDocument/2006/relationships/customXml" Target="../ink/ink951.xml"/><Relationship Id="rId12" Type="http://schemas.openxmlformats.org/officeDocument/2006/relationships/image" Target="../media/image5450.png"/><Relationship Id="rId17" Type="http://schemas.openxmlformats.org/officeDocument/2006/relationships/customXml" Target="../ink/ink956.xml"/><Relationship Id="rId2" Type="http://schemas.openxmlformats.org/officeDocument/2006/relationships/image" Target="../media/image852.png"/><Relationship Id="rId16" Type="http://schemas.openxmlformats.org/officeDocument/2006/relationships/image" Target="../media/image5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20.png"/><Relationship Id="rId11" Type="http://schemas.openxmlformats.org/officeDocument/2006/relationships/customXml" Target="../ink/ink953.xml"/><Relationship Id="rId5" Type="http://schemas.openxmlformats.org/officeDocument/2006/relationships/customXml" Target="../ink/ink950.xml"/><Relationship Id="rId15" Type="http://schemas.openxmlformats.org/officeDocument/2006/relationships/customXml" Target="../ink/ink955.xml"/><Relationship Id="rId10" Type="http://schemas.openxmlformats.org/officeDocument/2006/relationships/image" Target="../media/image5440.png"/><Relationship Id="rId4" Type="http://schemas.openxmlformats.org/officeDocument/2006/relationships/image" Target="../media/image5411.png"/><Relationship Id="rId9" Type="http://schemas.openxmlformats.org/officeDocument/2006/relationships/customXml" Target="../ink/ink952.xml"/><Relationship Id="rId14" Type="http://schemas.openxmlformats.org/officeDocument/2006/relationships/image" Target="../media/image5460.pn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0.png"/><Relationship Id="rId13" Type="http://schemas.openxmlformats.org/officeDocument/2006/relationships/customXml" Target="../ink/ink962.xml"/><Relationship Id="rId3" Type="http://schemas.openxmlformats.org/officeDocument/2006/relationships/customXml" Target="../ink/ink957.xml"/><Relationship Id="rId7" Type="http://schemas.openxmlformats.org/officeDocument/2006/relationships/customXml" Target="../ink/ink959.xml"/><Relationship Id="rId12" Type="http://schemas.openxmlformats.org/officeDocument/2006/relationships/image" Target="../media/image5540.png"/><Relationship Id="rId2" Type="http://schemas.openxmlformats.org/officeDocument/2006/relationships/image" Target="../media/image853.png"/><Relationship Id="rId16" Type="http://schemas.openxmlformats.org/officeDocument/2006/relationships/image" Target="../media/image55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11.png"/><Relationship Id="rId11" Type="http://schemas.openxmlformats.org/officeDocument/2006/relationships/customXml" Target="../ink/ink961.xml"/><Relationship Id="rId5" Type="http://schemas.openxmlformats.org/officeDocument/2006/relationships/customXml" Target="../ink/ink958.xml"/><Relationship Id="rId15" Type="http://schemas.openxmlformats.org/officeDocument/2006/relationships/customXml" Target="../ink/ink963.xml"/><Relationship Id="rId10" Type="http://schemas.openxmlformats.org/officeDocument/2006/relationships/image" Target="../media/image5530.png"/><Relationship Id="rId4" Type="http://schemas.openxmlformats.org/officeDocument/2006/relationships/image" Target="../media/image5500.png"/><Relationship Id="rId9" Type="http://schemas.openxmlformats.org/officeDocument/2006/relationships/customXml" Target="../ink/ink960.xml"/><Relationship Id="rId14" Type="http://schemas.openxmlformats.org/officeDocument/2006/relationships/image" Target="../media/image5550.pn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7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0.png"/><Relationship Id="rId13" Type="http://schemas.openxmlformats.org/officeDocument/2006/relationships/customXml" Target="../ink/ink969.xml"/><Relationship Id="rId3" Type="http://schemas.openxmlformats.org/officeDocument/2006/relationships/customXml" Target="../ink/ink964.xml"/><Relationship Id="rId7" Type="http://schemas.openxmlformats.org/officeDocument/2006/relationships/customXml" Target="../ink/ink966.xml"/><Relationship Id="rId12" Type="http://schemas.openxmlformats.org/officeDocument/2006/relationships/image" Target="../media/image5720.png"/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80.png"/><Relationship Id="rId11" Type="http://schemas.openxmlformats.org/officeDocument/2006/relationships/customXml" Target="../ink/ink968.xml"/><Relationship Id="rId5" Type="http://schemas.openxmlformats.org/officeDocument/2006/relationships/customXml" Target="../ink/ink965.xml"/><Relationship Id="rId10" Type="http://schemas.openxmlformats.org/officeDocument/2006/relationships/image" Target="../media/image5710.png"/><Relationship Id="rId4" Type="http://schemas.openxmlformats.org/officeDocument/2006/relationships/image" Target="../media/image5670.png"/><Relationship Id="rId9" Type="http://schemas.openxmlformats.org/officeDocument/2006/relationships/customXml" Target="../ink/ink967.xml"/><Relationship Id="rId14" Type="http://schemas.openxmlformats.org/officeDocument/2006/relationships/image" Target="../media/image5730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5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6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7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9.pn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0.png"/><Relationship Id="rId13" Type="http://schemas.openxmlformats.org/officeDocument/2006/relationships/customXml" Target="../ink/ink975.xml"/><Relationship Id="rId18" Type="http://schemas.openxmlformats.org/officeDocument/2006/relationships/image" Target="../media/image5910.png"/><Relationship Id="rId26" Type="http://schemas.openxmlformats.org/officeDocument/2006/relationships/image" Target="../media/image5950.png"/><Relationship Id="rId3" Type="http://schemas.openxmlformats.org/officeDocument/2006/relationships/customXml" Target="../ink/ink970.xml"/><Relationship Id="rId21" Type="http://schemas.openxmlformats.org/officeDocument/2006/relationships/customXml" Target="../ink/ink979.xml"/><Relationship Id="rId7" Type="http://schemas.openxmlformats.org/officeDocument/2006/relationships/customXml" Target="../ink/ink972.xml"/><Relationship Id="rId12" Type="http://schemas.openxmlformats.org/officeDocument/2006/relationships/image" Target="../media/image5870.png"/><Relationship Id="rId17" Type="http://schemas.openxmlformats.org/officeDocument/2006/relationships/customXml" Target="../ink/ink977.xml"/><Relationship Id="rId25" Type="http://schemas.openxmlformats.org/officeDocument/2006/relationships/customXml" Target="../ink/ink981.xml"/><Relationship Id="rId2" Type="http://schemas.openxmlformats.org/officeDocument/2006/relationships/image" Target="../media/image872.png"/><Relationship Id="rId16" Type="http://schemas.openxmlformats.org/officeDocument/2006/relationships/image" Target="../media/image5890.png"/><Relationship Id="rId20" Type="http://schemas.openxmlformats.org/officeDocument/2006/relationships/image" Target="../media/image59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40.png"/><Relationship Id="rId11" Type="http://schemas.openxmlformats.org/officeDocument/2006/relationships/customXml" Target="../ink/ink974.xml"/><Relationship Id="rId24" Type="http://schemas.openxmlformats.org/officeDocument/2006/relationships/image" Target="../media/image5940.png"/><Relationship Id="rId5" Type="http://schemas.openxmlformats.org/officeDocument/2006/relationships/customXml" Target="../ink/ink971.xml"/><Relationship Id="rId15" Type="http://schemas.openxmlformats.org/officeDocument/2006/relationships/customXml" Target="../ink/ink976.xml"/><Relationship Id="rId23" Type="http://schemas.openxmlformats.org/officeDocument/2006/relationships/customXml" Target="../ink/ink980.xml"/><Relationship Id="rId10" Type="http://schemas.openxmlformats.org/officeDocument/2006/relationships/image" Target="../media/image5860.png"/><Relationship Id="rId19" Type="http://schemas.openxmlformats.org/officeDocument/2006/relationships/customXml" Target="../ink/ink978.xml"/><Relationship Id="rId4" Type="http://schemas.openxmlformats.org/officeDocument/2006/relationships/image" Target="../media/image5830.png"/><Relationship Id="rId9" Type="http://schemas.openxmlformats.org/officeDocument/2006/relationships/customXml" Target="../ink/ink973.xml"/><Relationship Id="rId14" Type="http://schemas.openxmlformats.org/officeDocument/2006/relationships/image" Target="../media/image5880.png"/><Relationship Id="rId22" Type="http://schemas.openxmlformats.org/officeDocument/2006/relationships/image" Target="../media/image59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0.png"/><Relationship Id="rId2" Type="http://schemas.openxmlformats.org/officeDocument/2006/relationships/customXml" Target="../ink/ink9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3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4.pn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7" Type="http://schemas.openxmlformats.org/officeDocument/2006/relationships/image" Target="../media/image3030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84.xml"/><Relationship Id="rId5" Type="http://schemas.openxmlformats.org/officeDocument/2006/relationships/image" Target="../media/image3020.png"/><Relationship Id="rId4" Type="http://schemas.openxmlformats.org/officeDocument/2006/relationships/customXml" Target="../ink/ink983.xml"/></Relationships>
</file>

<file path=ppt/slides/_rels/slide29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7.xml"/><Relationship Id="rId13" Type="http://schemas.openxmlformats.org/officeDocument/2006/relationships/image" Target="../media/image3100.png"/><Relationship Id="rId3" Type="http://schemas.openxmlformats.org/officeDocument/2006/relationships/image" Target="../media/image3040.png"/><Relationship Id="rId7" Type="http://schemas.openxmlformats.org/officeDocument/2006/relationships/image" Target="../media/image3070.png"/><Relationship Id="rId12" Type="http://schemas.openxmlformats.org/officeDocument/2006/relationships/customXml" Target="../ink/ink989.xml"/><Relationship Id="rId17" Type="http://schemas.openxmlformats.org/officeDocument/2006/relationships/image" Target="../media/image3120.png"/><Relationship Id="rId2" Type="http://schemas.openxmlformats.org/officeDocument/2006/relationships/customXml" Target="../ink/ink985.xml"/><Relationship Id="rId16" Type="http://schemas.openxmlformats.org/officeDocument/2006/relationships/customXml" Target="../ink/ink99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86.xml"/><Relationship Id="rId11" Type="http://schemas.openxmlformats.org/officeDocument/2006/relationships/image" Target="../media/image3090.png"/><Relationship Id="rId5" Type="http://schemas.openxmlformats.org/officeDocument/2006/relationships/image" Target="../media/image878.png"/><Relationship Id="rId15" Type="http://schemas.openxmlformats.org/officeDocument/2006/relationships/image" Target="../media/image3111.png"/><Relationship Id="rId10" Type="http://schemas.openxmlformats.org/officeDocument/2006/relationships/customXml" Target="../ink/ink988.xml"/><Relationship Id="rId4" Type="http://schemas.openxmlformats.org/officeDocument/2006/relationships/image" Target="../media/image877.png"/><Relationship Id="rId9" Type="http://schemas.openxmlformats.org/officeDocument/2006/relationships/image" Target="../media/image3080.png"/><Relationship Id="rId14" Type="http://schemas.openxmlformats.org/officeDocument/2006/relationships/customXml" Target="../ink/ink990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92.xml"/><Relationship Id="rId2" Type="http://schemas.openxmlformats.org/officeDocument/2006/relationships/image" Target="../media/image8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40.png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0.png"/><Relationship Id="rId13" Type="http://schemas.openxmlformats.org/officeDocument/2006/relationships/image" Target="../media/image880.png"/><Relationship Id="rId7" Type="http://schemas.openxmlformats.org/officeDocument/2006/relationships/customXml" Target="../ink/ink995.xml"/><Relationship Id="rId12" Type="http://schemas.openxmlformats.org/officeDocument/2006/relationships/image" Target="../media/image3200.png"/><Relationship Id="rId2" Type="http://schemas.openxmlformats.org/officeDocument/2006/relationships/customXml" Target="../ink/ink9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0.png"/><Relationship Id="rId11" Type="http://schemas.openxmlformats.org/officeDocument/2006/relationships/customXml" Target="../ink/ink997.xml"/><Relationship Id="rId5" Type="http://schemas.openxmlformats.org/officeDocument/2006/relationships/customXml" Target="../ink/ink994.xml"/><Relationship Id="rId10" Type="http://schemas.openxmlformats.org/officeDocument/2006/relationships/image" Target="../media/image3190.png"/><Relationship Id="rId4" Type="http://schemas.openxmlformats.org/officeDocument/2006/relationships/image" Target="../media/image3160.png"/><Relationship Id="rId9" Type="http://schemas.openxmlformats.org/officeDocument/2006/relationships/customXml" Target="../ink/ink996.xml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0.png"/><Relationship Id="rId13" Type="http://schemas.openxmlformats.org/officeDocument/2006/relationships/customXml" Target="../ink/ink1003.xml"/><Relationship Id="rId18" Type="http://schemas.openxmlformats.org/officeDocument/2006/relationships/image" Target="../media/image6230.png"/><Relationship Id="rId26" Type="http://schemas.openxmlformats.org/officeDocument/2006/relationships/image" Target="../media/image6270.png"/><Relationship Id="rId3" Type="http://schemas.openxmlformats.org/officeDocument/2006/relationships/customXml" Target="../ink/ink998.xml"/><Relationship Id="rId21" Type="http://schemas.openxmlformats.org/officeDocument/2006/relationships/customXml" Target="../ink/ink1007.xml"/><Relationship Id="rId7" Type="http://schemas.openxmlformats.org/officeDocument/2006/relationships/customXml" Target="../ink/ink1000.xml"/><Relationship Id="rId12" Type="http://schemas.openxmlformats.org/officeDocument/2006/relationships/image" Target="../media/image6190.png"/><Relationship Id="rId17" Type="http://schemas.openxmlformats.org/officeDocument/2006/relationships/customXml" Target="../ink/ink1005.xml"/><Relationship Id="rId25" Type="http://schemas.openxmlformats.org/officeDocument/2006/relationships/customXml" Target="../ink/ink1009.xml"/><Relationship Id="rId2" Type="http://schemas.openxmlformats.org/officeDocument/2006/relationships/image" Target="../media/image881.png"/><Relationship Id="rId16" Type="http://schemas.openxmlformats.org/officeDocument/2006/relationships/image" Target="../media/image6220.png"/><Relationship Id="rId20" Type="http://schemas.openxmlformats.org/officeDocument/2006/relationships/image" Target="../media/image6240.png"/><Relationship Id="rId29" Type="http://schemas.openxmlformats.org/officeDocument/2006/relationships/customXml" Target="../ink/ink10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60.png"/><Relationship Id="rId11" Type="http://schemas.openxmlformats.org/officeDocument/2006/relationships/customXml" Target="../ink/ink1002.xml"/><Relationship Id="rId24" Type="http://schemas.openxmlformats.org/officeDocument/2006/relationships/image" Target="../media/image6260.png"/><Relationship Id="rId5" Type="http://schemas.openxmlformats.org/officeDocument/2006/relationships/customXml" Target="../ink/ink999.xml"/><Relationship Id="rId15" Type="http://schemas.openxmlformats.org/officeDocument/2006/relationships/customXml" Target="../ink/ink1004.xml"/><Relationship Id="rId23" Type="http://schemas.openxmlformats.org/officeDocument/2006/relationships/customXml" Target="../ink/ink1008.xml"/><Relationship Id="rId28" Type="http://schemas.openxmlformats.org/officeDocument/2006/relationships/image" Target="../media/image6280.png"/><Relationship Id="rId10" Type="http://schemas.openxmlformats.org/officeDocument/2006/relationships/image" Target="../media/image6180.png"/><Relationship Id="rId19" Type="http://schemas.openxmlformats.org/officeDocument/2006/relationships/customXml" Target="../ink/ink1006.xml"/><Relationship Id="rId31" Type="http://schemas.openxmlformats.org/officeDocument/2006/relationships/customXml" Target="../ink/ink1012.xml"/><Relationship Id="rId4" Type="http://schemas.openxmlformats.org/officeDocument/2006/relationships/image" Target="../media/image6150.png"/><Relationship Id="rId9" Type="http://schemas.openxmlformats.org/officeDocument/2006/relationships/customXml" Target="../ink/ink1001.xml"/><Relationship Id="rId14" Type="http://schemas.openxmlformats.org/officeDocument/2006/relationships/image" Target="../media/image6210.png"/><Relationship Id="rId22" Type="http://schemas.openxmlformats.org/officeDocument/2006/relationships/image" Target="../media/image6250.png"/><Relationship Id="rId27" Type="http://schemas.openxmlformats.org/officeDocument/2006/relationships/customXml" Target="../ink/ink1010.xml"/><Relationship Id="rId30" Type="http://schemas.openxmlformats.org/officeDocument/2006/relationships/image" Target="../media/image6060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3.xml"/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80.png"/><Relationship Id="rId5" Type="http://schemas.openxmlformats.org/officeDocument/2006/relationships/customXml" Target="../ink/ink1014.xml"/><Relationship Id="rId4" Type="http://schemas.openxmlformats.org/officeDocument/2006/relationships/image" Target="../media/image33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0.png"/><Relationship Id="rId3" Type="http://schemas.openxmlformats.org/officeDocument/2006/relationships/customXml" Target="../ink/ink1015.xml"/><Relationship Id="rId7" Type="http://schemas.openxmlformats.org/officeDocument/2006/relationships/customXml" Target="../ink/ink1017.xml"/><Relationship Id="rId2" Type="http://schemas.openxmlformats.org/officeDocument/2006/relationships/image" Target="../media/image8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0.png"/><Relationship Id="rId5" Type="http://schemas.openxmlformats.org/officeDocument/2006/relationships/customXml" Target="../ink/ink1016.xml"/><Relationship Id="rId4" Type="http://schemas.openxmlformats.org/officeDocument/2006/relationships/image" Target="../media/image3380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8.xml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20.png"/></Relationships>
</file>

<file path=ppt/slides/_rels/slide3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0.png"/><Relationship Id="rId3" Type="http://schemas.openxmlformats.org/officeDocument/2006/relationships/image" Target="../media/image3200.png"/><Relationship Id="rId7" Type="http://schemas.openxmlformats.org/officeDocument/2006/relationships/customXml" Target="../ink/ink1021.xml"/><Relationship Id="rId2" Type="http://schemas.openxmlformats.org/officeDocument/2006/relationships/customXml" Target="../ink/ink10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40.png"/><Relationship Id="rId5" Type="http://schemas.openxmlformats.org/officeDocument/2006/relationships/customXml" Target="../ink/ink1020.xml"/><Relationship Id="rId4" Type="http://schemas.openxmlformats.org/officeDocument/2006/relationships/image" Target="../media/image885.png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0.png"/><Relationship Id="rId3" Type="http://schemas.openxmlformats.org/officeDocument/2006/relationships/image" Target="../media/image3200.png"/><Relationship Id="rId7" Type="http://schemas.openxmlformats.org/officeDocument/2006/relationships/customXml" Target="../ink/ink1024.xml"/><Relationship Id="rId12" Type="http://schemas.openxmlformats.org/officeDocument/2006/relationships/image" Target="../media/image3500.png"/><Relationship Id="rId2" Type="http://schemas.openxmlformats.org/officeDocument/2006/relationships/customXml" Target="../ink/ink10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0.png"/><Relationship Id="rId11" Type="http://schemas.openxmlformats.org/officeDocument/2006/relationships/customXml" Target="../ink/ink1026.xml"/><Relationship Id="rId5" Type="http://schemas.openxmlformats.org/officeDocument/2006/relationships/customXml" Target="../ink/ink1023.xml"/><Relationship Id="rId10" Type="http://schemas.openxmlformats.org/officeDocument/2006/relationships/image" Target="../media/image3490.png"/><Relationship Id="rId4" Type="http://schemas.openxmlformats.org/officeDocument/2006/relationships/image" Target="../media/image886.png"/><Relationship Id="rId9" Type="http://schemas.openxmlformats.org/officeDocument/2006/relationships/customXml" Target="../ink/ink1025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0.png"/><Relationship Id="rId2" Type="http://schemas.openxmlformats.org/officeDocument/2006/relationships/customXml" Target="../ink/ink10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7.pn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8.pn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9.pn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33.xml"/><Relationship Id="rId18" Type="http://schemas.openxmlformats.org/officeDocument/2006/relationships/image" Target="../media/image899.emf"/><Relationship Id="rId26" Type="http://schemas.openxmlformats.org/officeDocument/2006/relationships/image" Target="../media/image903.emf"/><Relationship Id="rId3" Type="http://schemas.openxmlformats.org/officeDocument/2006/relationships/customXml" Target="../ink/ink1028.xml"/><Relationship Id="rId21" Type="http://schemas.openxmlformats.org/officeDocument/2006/relationships/customXml" Target="../ink/ink1037.xml"/><Relationship Id="rId34" Type="http://schemas.openxmlformats.org/officeDocument/2006/relationships/image" Target="../media/image907.emf"/><Relationship Id="rId7" Type="http://schemas.openxmlformats.org/officeDocument/2006/relationships/customXml" Target="../ink/ink1030.xml"/><Relationship Id="rId12" Type="http://schemas.openxmlformats.org/officeDocument/2006/relationships/image" Target="../media/image896.emf"/><Relationship Id="rId17" Type="http://schemas.openxmlformats.org/officeDocument/2006/relationships/customXml" Target="../ink/ink1035.xml"/><Relationship Id="rId25" Type="http://schemas.openxmlformats.org/officeDocument/2006/relationships/customXml" Target="../ink/ink1039.xml"/><Relationship Id="rId33" Type="http://schemas.openxmlformats.org/officeDocument/2006/relationships/customXml" Target="../ink/ink1043.xml"/><Relationship Id="rId2" Type="http://schemas.openxmlformats.org/officeDocument/2006/relationships/image" Target="../media/image891.png"/><Relationship Id="rId16" Type="http://schemas.openxmlformats.org/officeDocument/2006/relationships/image" Target="../media/image898.emf"/><Relationship Id="rId20" Type="http://schemas.openxmlformats.org/officeDocument/2006/relationships/image" Target="../media/image900.emf"/><Relationship Id="rId29" Type="http://schemas.openxmlformats.org/officeDocument/2006/relationships/customXml" Target="../ink/ink10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3.emf"/><Relationship Id="rId11" Type="http://schemas.openxmlformats.org/officeDocument/2006/relationships/customXml" Target="../ink/ink1032.xml"/><Relationship Id="rId24" Type="http://schemas.openxmlformats.org/officeDocument/2006/relationships/image" Target="../media/image902.emf"/><Relationship Id="rId32" Type="http://schemas.openxmlformats.org/officeDocument/2006/relationships/image" Target="../media/image906.emf"/><Relationship Id="rId5" Type="http://schemas.openxmlformats.org/officeDocument/2006/relationships/customXml" Target="../ink/ink1029.xml"/><Relationship Id="rId15" Type="http://schemas.openxmlformats.org/officeDocument/2006/relationships/customXml" Target="../ink/ink1034.xml"/><Relationship Id="rId23" Type="http://schemas.openxmlformats.org/officeDocument/2006/relationships/customXml" Target="../ink/ink1038.xml"/><Relationship Id="rId28" Type="http://schemas.openxmlformats.org/officeDocument/2006/relationships/image" Target="../media/image904.emf"/><Relationship Id="rId36" Type="http://schemas.openxmlformats.org/officeDocument/2006/relationships/image" Target="../media/image908.emf"/><Relationship Id="rId10" Type="http://schemas.openxmlformats.org/officeDocument/2006/relationships/image" Target="../media/image895.emf"/><Relationship Id="rId19" Type="http://schemas.openxmlformats.org/officeDocument/2006/relationships/customXml" Target="../ink/ink1036.xml"/><Relationship Id="rId31" Type="http://schemas.openxmlformats.org/officeDocument/2006/relationships/customXml" Target="../ink/ink1042.xml"/><Relationship Id="rId4" Type="http://schemas.openxmlformats.org/officeDocument/2006/relationships/image" Target="../media/image892.emf"/><Relationship Id="rId9" Type="http://schemas.openxmlformats.org/officeDocument/2006/relationships/customXml" Target="../ink/ink1031.xml"/><Relationship Id="rId14" Type="http://schemas.openxmlformats.org/officeDocument/2006/relationships/image" Target="../media/image897.emf"/><Relationship Id="rId22" Type="http://schemas.openxmlformats.org/officeDocument/2006/relationships/image" Target="../media/image901.emf"/><Relationship Id="rId27" Type="http://schemas.openxmlformats.org/officeDocument/2006/relationships/customXml" Target="../ink/ink1040.xml"/><Relationship Id="rId30" Type="http://schemas.openxmlformats.org/officeDocument/2006/relationships/image" Target="../media/image905.emf"/><Relationship Id="rId35" Type="http://schemas.openxmlformats.org/officeDocument/2006/relationships/customXml" Target="../ink/ink1044.xml"/><Relationship Id="rId8" Type="http://schemas.openxmlformats.org/officeDocument/2006/relationships/image" Target="../media/image894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customXml" Target="../ink/ink452.xml"/><Relationship Id="rId3" Type="http://schemas.openxmlformats.org/officeDocument/2006/relationships/customXml" Target="../ink/ink447.xml"/><Relationship Id="rId7" Type="http://schemas.openxmlformats.org/officeDocument/2006/relationships/customXml" Target="../ink/ink449.xml"/><Relationship Id="rId12" Type="http://schemas.openxmlformats.org/officeDocument/2006/relationships/image" Target="../media/image44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11" Type="http://schemas.openxmlformats.org/officeDocument/2006/relationships/customXml" Target="../ink/ink451.xml"/><Relationship Id="rId5" Type="http://schemas.openxmlformats.org/officeDocument/2006/relationships/customXml" Target="../ink/ink448.xml"/><Relationship Id="rId10" Type="http://schemas.openxmlformats.org/officeDocument/2006/relationships/image" Target="../media/image441.png"/><Relationship Id="rId4" Type="http://schemas.openxmlformats.org/officeDocument/2006/relationships/image" Target="../media/image438.png"/><Relationship Id="rId9" Type="http://schemas.openxmlformats.org/officeDocument/2006/relationships/customXml" Target="../ink/ink450.xml"/><Relationship Id="rId14" Type="http://schemas.openxmlformats.org/officeDocument/2006/relationships/image" Target="../media/image443.png"/></Relationships>
</file>

<file path=ppt/slides/_rels/slide3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57.xml"/><Relationship Id="rId21" Type="http://schemas.openxmlformats.org/officeDocument/2006/relationships/image" Target="../media/image918.emf"/><Relationship Id="rId42" Type="http://schemas.openxmlformats.org/officeDocument/2006/relationships/image" Target="../media/image929.png"/><Relationship Id="rId47" Type="http://schemas.openxmlformats.org/officeDocument/2006/relationships/customXml" Target="../ink/ink1067.xml"/><Relationship Id="rId63" Type="http://schemas.openxmlformats.org/officeDocument/2006/relationships/customXml" Target="../ink/ink1075.xml"/><Relationship Id="rId68" Type="http://schemas.openxmlformats.org/officeDocument/2006/relationships/image" Target="../media/image942.emf"/><Relationship Id="rId84" Type="http://schemas.openxmlformats.org/officeDocument/2006/relationships/image" Target="../media/image950.emf"/><Relationship Id="rId89" Type="http://schemas.openxmlformats.org/officeDocument/2006/relationships/customXml" Target="../ink/ink1088.xml"/><Relationship Id="rId16" Type="http://schemas.openxmlformats.org/officeDocument/2006/relationships/customXml" Target="../ink/ink1052.xml"/><Relationship Id="rId11" Type="http://schemas.openxmlformats.org/officeDocument/2006/relationships/image" Target="../media/image913.emf"/><Relationship Id="rId32" Type="http://schemas.openxmlformats.org/officeDocument/2006/relationships/customXml" Target="../ink/ink1060.xml"/><Relationship Id="rId37" Type="http://schemas.openxmlformats.org/officeDocument/2006/relationships/image" Target="../media/image926.emf"/><Relationship Id="rId53" Type="http://schemas.openxmlformats.org/officeDocument/2006/relationships/customXml" Target="../ink/ink1070.xml"/><Relationship Id="rId58" Type="http://schemas.openxmlformats.org/officeDocument/2006/relationships/image" Target="../media/image937.emf"/><Relationship Id="rId74" Type="http://schemas.openxmlformats.org/officeDocument/2006/relationships/image" Target="../media/image945.emf"/><Relationship Id="rId79" Type="http://schemas.openxmlformats.org/officeDocument/2006/relationships/customXml" Target="../ink/ink1083.xml"/><Relationship Id="rId5" Type="http://schemas.openxmlformats.org/officeDocument/2006/relationships/image" Target="../media/image910.emf"/><Relationship Id="rId90" Type="http://schemas.openxmlformats.org/officeDocument/2006/relationships/image" Target="../media/image953.emf"/><Relationship Id="rId95" Type="http://schemas.openxmlformats.org/officeDocument/2006/relationships/customXml" Target="../ink/ink1091.xml"/><Relationship Id="rId22" Type="http://schemas.openxmlformats.org/officeDocument/2006/relationships/customXml" Target="../ink/ink1055.xml"/><Relationship Id="rId27" Type="http://schemas.openxmlformats.org/officeDocument/2006/relationships/image" Target="../media/image921.emf"/><Relationship Id="rId43" Type="http://schemas.openxmlformats.org/officeDocument/2006/relationships/customXml" Target="../ink/ink1065.xml"/><Relationship Id="rId48" Type="http://schemas.openxmlformats.org/officeDocument/2006/relationships/image" Target="../media/image932.emf"/><Relationship Id="rId64" Type="http://schemas.openxmlformats.org/officeDocument/2006/relationships/image" Target="../media/image940.emf"/><Relationship Id="rId69" Type="http://schemas.openxmlformats.org/officeDocument/2006/relationships/customXml" Target="../ink/ink1078.xml"/><Relationship Id="rId80" Type="http://schemas.openxmlformats.org/officeDocument/2006/relationships/image" Target="../media/image948.emf"/><Relationship Id="rId85" Type="http://schemas.openxmlformats.org/officeDocument/2006/relationships/customXml" Target="../ink/ink1086.xml"/><Relationship Id="rId3" Type="http://schemas.openxmlformats.org/officeDocument/2006/relationships/image" Target="../media/image909.emf"/><Relationship Id="rId12" Type="http://schemas.openxmlformats.org/officeDocument/2006/relationships/customXml" Target="../ink/ink1050.xml"/><Relationship Id="rId17" Type="http://schemas.openxmlformats.org/officeDocument/2006/relationships/image" Target="../media/image916.emf"/><Relationship Id="rId25" Type="http://schemas.openxmlformats.org/officeDocument/2006/relationships/image" Target="../media/image920.emf"/><Relationship Id="rId33" Type="http://schemas.openxmlformats.org/officeDocument/2006/relationships/image" Target="../media/image924.emf"/><Relationship Id="rId38" Type="http://schemas.openxmlformats.org/officeDocument/2006/relationships/customXml" Target="../ink/ink1063.xml"/><Relationship Id="rId46" Type="http://schemas.openxmlformats.org/officeDocument/2006/relationships/image" Target="../media/image931.emf"/><Relationship Id="rId59" Type="http://schemas.openxmlformats.org/officeDocument/2006/relationships/customXml" Target="../ink/ink1073.xml"/><Relationship Id="rId67" Type="http://schemas.openxmlformats.org/officeDocument/2006/relationships/customXml" Target="../ink/ink1077.xml"/><Relationship Id="rId20" Type="http://schemas.openxmlformats.org/officeDocument/2006/relationships/customXml" Target="../ink/ink1054.xml"/><Relationship Id="rId41" Type="http://schemas.openxmlformats.org/officeDocument/2006/relationships/image" Target="../media/image928.emf"/><Relationship Id="rId54" Type="http://schemas.openxmlformats.org/officeDocument/2006/relationships/image" Target="../media/image935.emf"/><Relationship Id="rId62" Type="http://schemas.openxmlformats.org/officeDocument/2006/relationships/image" Target="../media/image939.emf"/><Relationship Id="rId70" Type="http://schemas.openxmlformats.org/officeDocument/2006/relationships/image" Target="../media/image943.emf"/><Relationship Id="rId75" Type="http://schemas.openxmlformats.org/officeDocument/2006/relationships/customXml" Target="../ink/ink1081.xml"/><Relationship Id="rId83" Type="http://schemas.openxmlformats.org/officeDocument/2006/relationships/customXml" Target="../ink/ink1085.xml"/><Relationship Id="rId88" Type="http://schemas.openxmlformats.org/officeDocument/2006/relationships/image" Target="../media/image952.emf"/><Relationship Id="rId91" Type="http://schemas.openxmlformats.org/officeDocument/2006/relationships/customXml" Target="../ink/ink1089.xml"/><Relationship Id="rId96" Type="http://schemas.openxmlformats.org/officeDocument/2006/relationships/image" Target="../media/image956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47.xml"/><Relationship Id="rId15" Type="http://schemas.openxmlformats.org/officeDocument/2006/relationships/image" Target="../media/image915.emf"/><Relationship Id="rId23" Type="http://schemas.openxmlformats.org/officeDocument/2006/relationships/image" Target="../media/image919.emf"/><Relationship Id="rId28" Type="http://schemas.openxmlformats.org/officeDocument/2006/relationships/customXml" Target="../ink/ink1058.xml"/><Relationship Id="rId36" Type="http://schemas.openxmlformats.org/officeDocument/2006/relationships/customXml" Target="../ink/ink1062.xml"/><Relationship Id="rId49" Type="http://schemas.openxmlformats.org/officeDocument/2006/relationships/customXml" Target="../ink/ink1068.xml"/><Relationship Id="rId57" Type="http://schemas.openxmlformats.org/officeDocument/2006/relationships/customXml" Target="../ink/ink1072.xml"/><Relationship Id="rId10" Type="http://schemas.openxmlformats.org/officeDocument/2006/relationships/customXml" Target="../ink/ink1049.xml"/><Relationship Id="rId31" Type="http://schemas.openxmlformats.org/officeDocument/2006/relationships/image" Target="../media/image923.emf"/><Relationship Id="rId44" Type="http://schemas.openxmlformats.org/officeDocument/2006/relationships/image" Target="../media/image930.emf"/><Relationship Id="rId52" Type="http://schemas.openxmlformats.org/officeDocument/2006/relationships/image" Target="../media/image934.emf"/><Relationship Id="rId60" Type="http://schemas.openxmlformats.org/officeDocument/2006/relationships/image" Target="../media/image938.emf"/><Relationship Id="rId65" Type="http://schemas.openxmlformats.org/officeDocument/2006/relationships/customXml" Target="../ink/ink1076.xml"/><Relationship Id="rId73" Type="http://schemas.openxmlformats.org/officeDocument/2006/relationships/customXml" Target="../ink/ink1080.xml"/><Relationship Id="rId78" Type="http://schemas.openxmlformats.org/officeDocument/2006/relationships/image" Target="../media/image947.emf"/><Relationship Id="rId81" Type="http://schemas.openxmlformats.org/officeDocument/2006/relationships/customXml" Target="../ink/ink1084.xml"/><Relationship Id="rId86" Type="http://schemas.openxmlformats.org/officeDocument/2006/relationships/image" Target="../media/image951.emf"/><Relationship Id="rId94" Type="http://schemas.openxmlformats.org/officeDocument/2006/relationships/image" Target="../media/image955.emf"/><Relationship Id="rId4" Type="http://schemas.openxmlformats.org/officeDocument/2006/relationships/customXml" Target="../ink/ink1046.xml"/><Relationship Id="rId9" Type="http://schemas.openxmlformats.org/officeDocument/2006/relationships/image" Target="../media/image912.emf"/><Relationship Id="rId13" Type="http://schemas.openxmlformats.org/officeDocument/2006/relationships/image" Target="../media/image914.emf"/><Relationship Id="rId18" Type="http://schemas.openxmlformats.org/officeDocument/2006/relationships/customXml" Target="../ink/ink1053.xml"/><Relationship Id="rId39" Type="http://schemas.openxmlformats.org/officeDocument/2006/relationships/image" Target="../media/image927.emf"/><Relationship Id="rId34" Type="http://schemas.openxmlformats.org/officeDocument/2006/relationships/customXml" Target="../ink/ink1061.xml"/><Relationship Id="rId50" Type="http://schemas.openxmlformats.org/officeDocument/2006/relationships/image" Target="../media/image933.emf"/><Relationship Id="rId55" Type="http://schemas.openxmlformats.org/officeDocument/2006/relationships/customXml" Target="../ink/ink1071.xml"/><Relationship Id="rId76" Type="http://schemas.openxmlformats.org/officeDocument/2006/relationships/image" Target="../media/image946.emf"/><Relationship Id="rId97" Type="http://schemas.openxmlformats.org/officeDocument/2006/relationships/customXml" Target="../ink/ink1092.xml"/><Relationship Id="rId7" Type="http://schemas.openxmlformats.org/officeDocument/2006/relationships/image" Target="../media/image911.emf"/><Relationship Id="rId71" Type="http://schemas.openxmlformats.org/officeDocument/2006/relationships/customXml" Target="../ink/ink1079.xml"/><Relationship Id="rId92" Type="http://schemas.openxmlformats.org/officeDocument/2006/relationships/image" Target="../media/image954.emf"/><Relationship Id="rId2" Type="http://schemas.openxmlformats.org/officeDocument/2006/relationships/customXml" Target="../ink/ink1045.xml"/><Relationship Id="rId29" Type="http://schemas.openxmlformats.org/officeDocument/2006/relationships/image" Target="../media/image922.emf"/><Relationship Id="rId24" Type="http://schemas.openxmlformats.org/officeDocument/2006/relationships/customXml" Target="../ink/ink1056.xml"/><Relationship Id="rId40" Type="http://schemas.openxmlformats.org/officeDocument/2006/relationships/customXml" Target="../ink/ink1064.xml"/><Relationship Id="rId45" Type="http://schemas.openxmlformats.org/officeDocument/2006/relationships/customXml" Target="../ink/ink1066.xml"/><Relationship Id="rId66" Type="http://schemas.openxmlformats.org/officeDocument/2006/relationships/image" Target="../media/image941.emf"/><Relationship Id="rId87" Type="http://schemas.openxmlformats.org/officeDocument/2006/relationships/customXml" Target="../ink/ink1087.xml"/><Relationship Id="rId61" Type="http://schemas.openxmlformats.org/officeDocument/2006/relationships/customXml" Target="../ink/ink1074.xml"/><Relationship Id="rId82" Type="http://schemas.openxmlformats.org/officeDocument/2006/relationships/image" Target="../media/image949.emf"/><Relationship Id="rId19" Type="http://schemas.openxmlformats.org/officeDocument/2006/relationships/image" Target="../media/image917.emf"/><Relationship Id="rId14" Type="http://schemas.openxmlformats.org/officeDocument/2006/relationships/customXml" Target="../ink/ink1051.xml"/><Relationship Id="rId30" Type="http://schemas.openxmlformats.org/officeDocument/2006/relationships/customXml" Target="../ink/ink1059.xml"/><Relationship Id="rId35" Type="http://schemas.openxmlformats.org/officeDocument/2006/relationships/image" Target="../media/image925.emf"/><Relationship Id="rId56" Type="http://schemas.openxmlformats.org/officeDocument/2006/relationships/image" Target="../media/image936.emf"/><Relationship Id="rId77" Type="http://schemas.openxmlformats.org/officeDocument/2006/relationships/customXml" Target="../ink/ink1082.xml"/><Relationship Id="rId8" Type="http://schemas.openxmlformats.org/officeDocument/2006/relationships/customXml" Target="../ink/ink1048.xml"/><Relationship Id="rId51" Type="http://schemas.openxmlformats.org/officeDocument/2006/relationships/customXml" Target="../ink/ink1069.xml"/><Relationship Id="rId72" Type="http://schemas.openxmlformats.org/officeDocument/2006/relationships/image" Target="../media/image944.emf"/><Relationship Id="rId93" Type="http://schemas.openxmlformats.org/officeDocument/2006/relationships/customXml" Target="../ink/ink1090.xml"/><Relationship Id="rId98" Type="http://schemas.openxmlformats.org/officeDocument/2006/relationships/image" Target="../media/image957.emf"/></Relationships>
</file>

<file path=ppt/slides/_rels/slide3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98.xml"/><Relationship Id="rId18" Type="http://schemas.openxmlformats.org/officeDocument/2006/relationships/image" Target="../media/image965.emf"/><Relationship Id="rId26" Type="http://schemas.openxmlformats.org/officeDocument/2006/relationships/image" Target="../media/image969.emf"/><Relationship Id="rId39" Type="http://schemas.openxmlformats.org/officeDocument/2006/relationships/customXml" Target="../ink/ink1111.xml"/><Relationship Id="rId21" Type="http://schemas.openxmlformats.org/officeDocument/2006/relationships/customXml" Target="../ink/ink1102.xml"/><Relationship Id="rId34" Type="http://schemas.openxmlformats.org/officeDocument/2006/relationships/image" Target="../media/image973.emf"/><Relationship Id="rId7" Type="http://schemas.openxmlformats.org/officeDocument/2006/relationships/customXml" Target="../ink/ink1095.xml"/><Relationship Id="rId12" Type="http://schemas.openxmlformats.org/officeDocument/2006/relationships/image" Target="../media/image962.emf"/><Relationship Id="rId17" Type="http://schemas.openxmlformats.org/officeDocument/2006/relationships/customXml" Target="../ink/ink1100.xml"/><Relationship Id="rId25" Type="http://schemas.openxmlformats.org/officeDocument/2006/relationships/customXml" Target="../ink/ink1104.xml"/><Relationship Id="rId33" Type="http://schemas.openxmlformats.org/officeDocument/2006/relationships/customXml" Target="../ink/ink1108.xml"/><Relationship Id="rId38" Type="http://schemas.openxmlformats.org/officeDocument/2006/relationships/image" Target="../media/image975.emf"/><Relationship Id="rId2" Type="http://schemas.openxmlformats.org/officeDocument/2006/relationships/customXml" Target="../ink/ink1093.xml"/><Relationship Id="rId16" Type="http://schemas.openxmlformats.org/officeDocument/2006/relationships/image" Target="../media/image964.emf"/><Relationship Id="rId20" Type="http://schemas.openxmlformats.org/officeDocument/2006/relationships/image" Target="../media/image966.emf"/><Relationship Id="rId29" Type="http://schemas.openxmlformats.org/officeDocument/2006/relationships/customXml" Target="../ink/ink1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9.emf"/><Relationship Id="rId11" Type="http://schemas.openxmlformats.org/officeDocument/2006/relationships/customXml" Target="../ink/ink1097.xml"/><Relationship Id="rId24" Type="http://schemas.openxmlformats.org/officeDocument/2006/relationships/image" Target="../media/image968.emf"/><Relationship Id="rId32" Type="http://schemas.openxmlformats.org/officeDocument/2006/relationships/image" Target="../media/image972.emf"/><Relationship Id="rId37" Type="http://schemas.openxmlformats.org/officeDocument/2006/relationships/customXml" Target="../ink/ink1110.xml"/><Relationship Id="rId40" Type="http://schemas.openxmlformats.org/officeDocument/2006/relationships/image" Target="../media/image976.emf"/><Relationship Id="rId5" Type="http://schemas.openxmlformats.org/officeDocument/2006/relationships/customXml" Target="../ink/ink1094.xml"/><Relationship Id="rId15" Type="http://schemas.openxmlformats.org/officeDocument/2006/relationships/customXml" Target="../ink/ink1099.xml"/><Relationship Id="rId23" Type="http://schemas.openxmlformats.org/officeDocument/2006/relationships/customXml" Target="../ink/ink1103.xml"/><Relationship Id="rId28" Type="http://schemas.openxmlformats.org/officeDocument/2006/relationships/image" Target="../media/image970.emf"/><Relationship Id="rId36" Type="http://schemas.openxmlformats.org/officeDocument/2006/relationships/image" Target="../media/image974.emf"/><Relationship Id="rId10" Type="http://schemas.openxmlformats.org/officeDocument/2006/relationships/image" Target="../media/image961.emf"/><Relationship Id="rId19" Type="http://schemas.openxmlformats.org/officeDocument/2006/relationships/customXml" Target="../ink/ink1101.xml"/><Relationship Id="rId31" Type="http://schemas.openxmlformats.org/officeDocument/2006/relationships/customXml" Target="../ink/ink1107.xml"/><Relationship Id="rId4" Type="http://schemas.openxmlformats.org/officeDocument/2006/relationships/image" Target="../media/image958.png"/><Relationship Id="rId9" Type="http://schemas.openxmlformats.org/officeDocument/2006/relationships/customXml" Target="../ink/ink1096.xml"/><Relationship Id="rId14" Type="http://schemas.openxmlformats.org/officeDocument/2006/relationships/image" Target="../media/image963.emf"/><Relationship Id="rId22" Type="http://schemas.openxmlformats.org/officeDocument/2006/relationships/image" Target="../media/image967.emf"/><Relationship Id="rId27" Type="http://schemas.openxmlformats.org/officeDocument/2006/relationships/customXml" Target="../ink/ink1105.xml"/><Relationship Id="rId30" Type="http://schemas.openxmlformats.org/officeDocument/2006/relationships/image" Target="../media/image971.emf"/><Relationship Id="rId35" Type="http://schemas.openxmlformats.org/officeDocument/2006/relationships/customXml" Target="../ink/ink1109.xml"/><Relationship Id="rId8" Type="http://schemas.openxmlformats.org/officeDocument/2006/relationships/image" Target="../media/image960.emf"/><Relationship Id="rId3" Type="http://schemas.openxmlformats.org/officeDocument/2006/relationships/image" Target="../media/image928.emf"/></Relationships>
</file>

<file path=ppt/slides/_rels/slide3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23.xml"/><Relationship Id="rId21" Type="http://schemas.openxmlformats.org/officeDocument/2006/relationships/image" Target="../media/image986.emf"/><Relationship Id="rId42" Type="http://schemas.openxmlformats.org/officeDocument/2006/relationships/customXml" Target="../ink/ink1131.xml"/><Relationship Id="rId47" Type="http://schemas.openxmlformats.org/officeDocument/2006/relationships/image" Target="../media/image999.emf"/><Relationship Id="rId63" Type="http://schemas.openxmlformats.org/officeDocument/2006/relationships/image" Target="../media/image1007.emf"/><Relationship Id="rId68" Type="http://schemas.openxmlformats.org/officeDocument/2006/relationships/customXml" Target="../ink/ink1144.xml"/><Relationship Id="rId2" Type="http://schemas.openxmlformats.org/officeDocument/2006/relationships/customXml" Target="../ink/ink1112.xml"/><Relationship Id="rId16" Type="http://schemas.openxmlformats.org/officeDocument/2006/relationships/customXml" Target="../ink/ink1118.xml"/><Relationship Id="rId29" Type="http://schemas.openxmlformats.org/officeDocument/2006/relationships/image" Target="../media/image990.emf"/><Relationship Id="rId11" Type="http://schemas.openxmlformats.org/officeDocument/2006/relationships/image" Target="../media/image981.emf"/><Relationship Id="rId24" Type="http://schemas.openxmlformats.org/officeDocument/2006/relationships/customXml" Target="../ink/ink1122.xml"/><Relationship Id="rId32" Type="http://schemas.openxmlformats.org/officeDocument/2006/relationships/customXml" Target="../ink/ink1126.xml"/><Relationship Id="rId37" Type="http://schemas.openxmlformats.org/officeDocument/2006/relationships/image" Target="../media/image994.emf"/><Relationship Id="rId40" Type="http://schemas.openxmlformats.org/officeDocument/2006/relationships/customXml" Target="../ink/ink1130.xml"/><Relationship Id="rId45" Type="http://schemas.openxmlformats.org/officeDocument/2006/relationships/image" Target="../media/image998.emf"/><Relationship Id="rId53" Type="http://schemas.openxmlformats.org/officeDocument/2006/relationships/image" Target="../media/image1002.emf"/><Relationship Id="rId58" Type="http://schemas.openxmlformats.org/officeDocument/2006/relationships/customXml" Target="../ink/ink1139.xml"/><Relationship Id="rId66" Type="http://schemas.openxmlformats.org/officeDocument/2006/relationships/customXml" Target="../ink/ink1143.xml"/><Relationship Id="rId5" Type="http://schemas.openxmlformats.org/officeDocument/2006/relationships/image" Target="../media/image978.png"/><Relationship Id="rId61" Type="http://schemas.openxmlformats.org/officeDocument/2006/relationships/image" Target="../media/image1006.emf"/><Relationship Id="rId19" Type="http://schemas.openxmlformats.org/officeDocument/2006/relationships/image" Target="../media/image985.emf"/><Relationship Id="rId14" Type="http://schemas.openxmlformats.org/officeDocument/2006/relationships/customXml" Target="../ink/ink1117.xml"/><Relationship Id="rId22" Type="http://schemas.openxmlformats.org/officeDocument/2006/relationships/customXml" Target="../ink/ink1121.xml"/><Relationship Id="rId27" Type="http://schemas.openxmlformats.org/officeDocument/2006/relationships/image" Target="../media/image989.emf"/><Relationship Id="rId30" Type="http://schemas.openxmlformats.org/officeDocument/2006/relationships/customXml" Target="../ink/ink1125.xml"/><Relationship Id="rId35" Type="http://schemas.openxmlformats.org/officeDocument/2006/relationships/image" Target="../media/image993.emf"/><Relationship Id="rId43" Type="http://schemas.openxmlformats.org/officeDocument/2006/relationships/image" Target="../media/image997.emf"/><Relationship Id="rId48" Type="http://schemas.openxmlformats.org/officeDocument/2006/relationships/customXml" Target="../ink/ink1134.xml"/><Relationship Id="rId56" Type="http://schemas.openxmlformats.org/officeDocument/2006/relationships/customXml" Target="../ink/ink1138.xml"/><Relationship Id="rId64" Type="http://schemas.openxmlformats.org/officeDocument/2006/relationships/customXml" Target="../ink/ink1142.xml"/><Relationship Id="rId69" Type="http://schemas.openxmlformats.org/officeDocument/2006/relationships/image" Target="../media/image1010.emf"/><Relationship Id="rId8" Type="http://schemas.openxmlformats.org/officeDocument/2006/relationships/customXml" Target="../ink/ink1114.xml"/><Relationship Id="rId51" Type="http://schemas.openxmlformats.org/officeDocument/2006/relationships/image" Target="../media/image1001.emf"/><Relationship Id="rId72" Type="http://schemas.openxmlformats.org/officeDocument/2006/relationships/customXml" Target="../ink/ink1146.xml"/><Relationship Id="rId3" Type="http://schemas.openxmlformats.org/officeDocument/2006/relationships/image" Target="../media/image928.emf"/><Relationship Id="rId12" Type="http://schemas.openxmlformats.org/officeDocument/2006/relationships/customXml" Target="../ink/ink1116.xml"/><Relationship Id="rId17" Type="http://schemas.openxmlformats.org/officeDocument/2006/relationships/image" Target="../media/image984.emf"/><Relationship Id="rId25" Type="http://schemas.openxmlformats.org/officeDocument/2006/relationships/image" Target="../media/image988.emf"/><Relationship Id="rId33" Type="http://schemas.openxmlformats.org/officeDocument/2006/relationships/image" Target="../media/image992.emf"/><Relationship Id="rId38" Type="http://schemas.openxmlformats.org/officeDocument/2006/relationships/customXml" Target="../ink/ink1129.xml"/><Relationship Id="rId46" Type="http://schemas.openxmlformats.org/officeDocument/2006/relationships/customXml" Target="../ink/ink1133.xml"/><Relationship Id="rId59" Type="http://schemas.openxmlformats.org/officeDocument/2006/relationships/image" Target="../media/image1005.emf"/><Relationship Id="rId67" Type="http://schemas.openxmlformats.org/officeDocument/2006/relationships/image" Target="../media/image1009.emf"/><Relationship Id="rId20" Type="http://schemas.openxmlformats.org/officeDocument/2006/relationships/customXml" Target="../ink/ink1120.xml"/><Relationship Id="rId41" Type="http://schemas.openxmlformats.org/officeDocument/2006/relationships/image" Target="../media/image996.emf"/><Relationship Id="rId54" Type="http://schemas.openxmlformats.org/officeDocument/2006/relationships/customXml" Target="../ink/ink1137.xml"/><Relationship Id="rId62" Type="http://schemas.openxmlformats.org/officeDocument/2006/relationships/customXml" Target="../ink/ink1141.xml"/><Relationship Id="rId70" Type="http://schemas.openxmlformats.org/officeDocument/2006/relationships/customXml" Target="../ink/ink114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13.xml"/><Relationship Id="rId15" Type="http://schemas.openxmlformats.org/officeDocument/2006/relationships/image" Target="../media/image983.emf"/><Relationship Id="rId23" Type="http://schemas.openxmlformats.org/officeDocument/2006/relationships/image" Target="../media/image987.emf"/><Relationship Id="rId28" Type="http://schemas.openxmlformats.org/officeDocument/2006/relationships/customXml" Target="../ink/ink1124.xml"/><Relationship Id="rId36" Type="http://schemas.openxmlformats.org/officeDocument/2006/relationships/customXml" Target="../ink/ink1128.xml"/><Relationship Id="rId49" Type="http://schemas.openxmlformats.org/officeDocument/2006/relationships/image" Target="../media/image1000.emf"/><Relationship Id="rId57" Type="http://schemas.openxmlformats.org/officeDocument/2006/relationships/image" Target="../media/image1004.emf"/><Relationship Id="rId10" Type="http://schemas.openxmlformats.org/officeDocument/2006/relationships/customXml" Target="../ink/ink1115.xml"/><Relationship Id="rId31" Type="http://schemas.openxmlformats.org/officeDocument/2006/relationships/image" Target="../media/image991.emf"/><Relationship Id="rId44" Type="http://schemas.openxmlformats.org/officeDocument/2006/relationships/customXml" Target="../ink/ink1132.xml"/><Relationship Id="rId52" Type="http://schemas.openxmlformats.org/officeDocument/2006/relationships/customXml" Target="../ink/ink1136.xml"/><Relationship Id="rId60" Type="http://schemas.openxmlformats.org/officeDocument/2006/relationships/customXml" Target="../ink/ink1140.xml"/><Relationship Id="rId65" Type="http://schemas.openxmlformats.org/officeDocument/2006/relationships/image" Target="../media/image1008.emf"/><Relationship Id="rId73" Type="http://schemas.openxmlformats.org/officeDocument/2006/relationships/image" Target="../media/image1012.emf"/><Relationship Id="rId4" Type="http://schemas.openxmlformats.org/officeDocument/2006/relationships/image" Target="../media/image977.png"/><Relationship Id="rId9" Type="http://schemas.openxmlformats.org/officeDocument/2006/relationships/image" Target="../media/image980.emf"/><Relationship Id="rId13" Type="http://schemas.openxmlformats.org/officeDocument/2006/relationships/image" Target="../media/image982.emf"/><Relationship Id="rId18" Type="http://schemas.openxmlformats.org/officeDocument/2006/relationships/customXml" Target="../ink/ink1119.xml"/><Relationship Id="rId39" Type="http://schemas.openxmlformats.org/officeDocument/2006/relationships/image" Target="../media/image995.emf"/><Relationship Id="rId34" Type="http://schemas.openxmlformats.org/officeDocument/2006/relationships/customXml" Target="../ink/ink1127.xml"/><Relationship Id="rId50" Type="http://schemas.openxmlformats.org/officeDocument/2006/relationships/customXml" Target="../ink/ink1135.xml"/><Relationship Id="rId55" Type="http://schemas.openxmlformats.org/officeDocument/2006/relationships/image" Target="../media/image1003.png"/><Relationship Id="rId7" Type="http://schemas.openxmlformats.org/officeDocument/2006/relationships/image" Target="../media/image979.emf"/><Relationship Id="rId71" Type="http://schemas.openxmlformats.org/officeDocument/2006/relationships/image" Target="../media/image1011.emf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emf"/><Relationship Id="rId2" Type="http://schemas.openxmlformats.org/officeDocument/2006/relationships/customXml" Target="../ink/ink1147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emf"/><Relationship Id="rId2" Type="http://schemas.openxmlformats.org/officeDocument/2006/relationships/customXml" Target="../ink/ink1148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emf"/><Relationship Id="rId2" Type="http://schemas.openxmlformats.org/officeDocument/2006/relationships/customXml" Target="../ink/ink1149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emf"/><Relationship Id="rId2" Type="http://schemas.openxmlformats.org/officeDocument/2006/relationships/customXml" Target="../ink/ink1150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emf"/><Relationship Id="rId2" Type="http://schemas.openxmlformats.org/officeDocument/2006/relationships/customXml" Target="../ink/ink1151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emf"/><Relationship Id="rId2" Type="http://schemas.openxmlformats.org/officeDocument/2006/relationships/customXml" Target="../ink/ink1152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emf"/><Relationship Id="rId2" Type="http://schemas.openxmlformats.org/officeDocument/2006/relationships/customXml" Target="../ink/ink115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1.png"/><Relationship Id="rId2" Type="http://schemas.openxmlformats.org/officeDocument/2006/relationships/customXml" Target="../ink/ink4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4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8.png"/><Relationship Id="rId21" Type="http://schemas.openxmlformats.org/officeDocument/2006/relationships/customXml" Target="../ink/ink463.xml"/><Relationship Id="rId34" Type="http://schemas.openxmlformats.org/officeDocument/2006/relationships/image" Target="../media/image462.png"/><Relationship Id="rId42" Type="http://schemas.openxmlformats.org/officeDocument/2006/relationships/image" Target="../media/image466.png"/><Relationship Id="rId47" Type="http://schemas.openxmlformats.org/officeDocument/2006/relationships/customXml" Target="../ink/ink476.xml"/><Relationship Id="rId50" Type="http://schemas.openxmlformats.org/officeDocument/2006/relationships/image" Target="../media/image470.png"/><Relationship Id="rId55" Type="http://schemas.openxmlformats.org/officeDocument/2006/relationships/customXml" Target="../ink/ink480.xml"/><Relationship Id="rId63" Type="http://schemas.openxmlformats.org/officeDocument/2006/relationships/customXml" Target="../ink/ink484.xml"/><Relationship Id="rId7" Type="http://schemas.openxmlformats.org/officeDocument/2006/relationships/customXml" Target="../ink/ink456.xml"/><Relationship Id="rId2" Type="http://schemas.openxmlformats.org/officeDocument/2006/relationships/image" Target="../media/image435.png"/><Relationship Id="rId16" Type="http://schemas.openxmlformats.org/officeDocument/2006/relationships/image" Target="../media/image453.png"/><Relationship Id="rId29" Type="http://schemas.openxmlformats.org/officeDocument/2006/relationships/customXml" Target="../ink/ink467.xml"/><Relationship Id="rId11" Type="http://schemas.openxmlformats.org/officeDocument/2006/relationships/customXml" Target="../ink/ink458.xml"/><Relationship Id="rId24" Type="http://schemas.openxmlformats.org/officeDocument/2006/relationships/image" Target="../media/image457.png"/><Relationship Id="rId32" Type="http://schemas.openxmlformats.org/officeDocument/2006/relationships/image" Target="../media/image461.png"/><Relationship Id="rId37" Type="http://schemas.openxmlformats.org/officeDocument/2006/relationships/customXml" Target="../ink/ink471.xml"/><Relationship Id="rId40" Type="http://schemas.openxmlformats.org/officeDocument/2006/relationships/image" Target="../media/image465.png"/><Relationship Id="rId45" Type="http://schemas.openxmlformats.org/officeDocument/2006/relationships/customXml" Target="../ink/ink475.xml"/><Relationship Id="rId53" Type="http://schemas.openxmlformats.org/officeDocument/2006/relationships/customXml" Target="../ink/ink479.xml"/><Relationship Id="rId58" Type="http://schemas.openxmlformats.org/officeDocument/2006/relationships/image" Target="../media/image474.png"/><Relationship Id="rId66" Type="http://schemas.openxmlformats.org/officeDocument/2006/relationships/image" Target="../media/image478.png"/><Relationship Id="rId5" Type="http://schemas.openxmlformats.org/officeDocument/2006/relationships/customXml" Target="../ink/ink455.xml"/><Relationship Id="rId61" Type="http://schemas.openxmlformats.org/officeDocument/2006/relationships/customXml" Target="../ink/ink483.xml"/><Relationship Id="rId19" Type="http://schemas.openxmlformats.org/officeDocument/2006/relationships/customXml" Target="../ink/ink462.xml"/><Relationship Id="rId14" Type="http://schemas.openxmlformats.org/officeDocument/2006/relationships/image" Target="../media/image452.png"/><Relationship Id="rId22" Type="http://schemas.openxmlformats.org/officeDocument/2006/relationships/image" Target="../media/image456.png"/><Relationship Id="rId27" Type="http://schemas.openxmlformats.org/officeDocument/2006/relationships/customXml" Target="../ink/ink466.xml"/><Relationship Id="rId30" Type="http://schemas.openxmlformats.org/officeDocument/2006/relationships/image" Target="../media/image460.png"/><Relationship Id="rId35" Type="http://schemas.openxmlformats.org/officeDocument/2006/relationships/customXml" Target="../ink/ink470.xml"/><Relationship Id="rId43" Type="http://schemas.openxmlformats.org/officeDocument/2006/relationships/customXml" Target="../ink/ink474.xml"/><Relationship Id="rId48" Type="http://schemas.openxmlformats.org/officeDocument/2006/relationships/image" Target="../media/image469.png"/><Relationship Id="rId56" Type="http://schemas.openxmlformats.org/officeDocument/2006/relationships/image" Target="../media/image473.png"/><Relationship Id="rId64" Type="http://schemas.openxmlformats.org/officeDocument/2006/relationships/image" Target="../media/image477.png"/><Relationship Id="rId8" Type="http://schemas.openxmlformats.org/officeDocument/2006/relationships/image" Target="../media/image449.png"/><Relationship Id="rId51" Type="http://schemas.openxmlformats.org/officeDocument/2006/relationships/customXml" Target="../ink/ink478.xml"/><Relationship Id="rId3" Type="http://schemas.openxmlformats.org/officeDocument/2006/relationships/customXml" Target="../ink/ink454.xml"/><Relationship Id="rId12" Type="http://schemas.openxmlformats.org/officeDocument/2006/relationships/image" Target="../media/image451.png"/><Relationship Id="rId17" Type="http://schemas.openxmlformats.org/officeDocument/2006/relationships/customXml" Target="../ink/ink461.xml"/><Relationship Id="rId25" Type="http://schemas.openxmlformats.org/officeDocument/2006/relationships/customXml" Target="../ink/ink465.xml"/><Relationship Id="rId33" Type="http://schemas.openxmlformats.org/officeDocument/2006/relationships/customXml" Target="../ink/ink469.xml"/><Relationship Id="rId38" Type="http://schemas.openxmlformats.org/officeDocument/2006/relationships/image" Target="../media/image464.png"/><Relationship Id="rId46" Type="http://schemas.openxmlformats.org/officeDocument/2006/relationships/image" Target="../media/image468.png"/><Relationship Id="rId59" Type="http://schemas.openxmlformats.org/officeDocument/2006/relationships/customXml" Target="../ink/ink482.xml"/><Relationship Id="rId20" Type="http://schemas.openxmlformats.org/officeDocument/2006/relationships/image" Target="../media/image455.png"/><Relationship Id="rId41" Type="http://schemas.openxmlformats.org/officeDocument/2006/relationships/customXml" Target="../ink/ink473.xml"/><Relationship Id="rId54" Type="http://schemas.openxmlformats.org/officeDocument/2006/relationships/image" Target="../media/image472.png"/><Relationship Id="rId62" Type="http://schemas.openxmlformats.org/officeDocument/2006/relationships/image" Target="../media/image4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8.png"/><Relationship Id="rId15" Type="http://schemas.openxmlformats.org/officeDocument/2006/relationships/customXml" Target="../ink/ink460.xml"/><Relationship Id="rId23" Type="http://schemas.openxmlformats.org/officeDocument/2006/relationships/customXml" Target="../ink/ink464.xml"/><Relationship Id="rId28" Type="http://schemas.openxmlformats.org/officeDocument/2006/relationships/image" Target="../media/image459.png"/><Relationship Id="rId36" Type="http://schemas.openxmlformats.org/officeDocument/2006/relationships/image" Target="../media/image463.png"/><Relationship Id="rId49" Type="http://schemas.openxmlformats.org/officeDocument/2006/relationships/customXml" Target="../ink/ink477.xml"/><Relationship Id="rId57" Type="http://schemas.openxmlformats.org/officeDocument/2006/relationships/customXml" Target="../ink/ink481.xml"/><Relationship Id="rId10" Type="http://schemas.openxmlformats.org/officeDocument/2006/relationships/image" Target="../media/image450.png"/><Relationship Id="rId31" Type="http://schemas.openxmlformats.org/officeDocument/2006/relationships/customXml" Target="../ink/ink468.xml"/><Relationship Id="rId44" Type="http://schemas.openxmlformats.org/officeDocument/2006/relationships/image" Target="../media/image467.png"/><Relationship Id="rId52" Type="http://schemas.openxmlformats.org/officeDocument/2006/relationships/image" Target="../media/image471.png"/><Relationship Id="rId60" Type="http://schemas.openxmlformats.org/officeDocument/2006/relationships/image" Target="../media/image475.png"/><Relationship Id="rId65" Type="http://schemas.openxmlformats.org/officeDocument/2006/relationships/customXml" Target="../ink/ink485.xml"/><Relationship Id="rId4" Type="http://schemas.openxmlformats.org/officeDocument/2006/relationships/image" Target="../media/image447.png"/><Relationship Id="rId9" Type="http://schemas.openxmlformats.org/officeDocument/2006/relationships/customXml" Target="../ink/ink457.xml"/><Relationship Id="rId13" Type="http://schemas.openxmlformats.org/officeDocument/2006/relationships/customXml" Target="../ink/ink459.xml"/><Relationship Id="rId18" Type="http://schemas.openxmlformats.org/officeDocument/2006/relationships/image" Target="../media/image454.png"/><Relationship Id="rId39" Type="http://schemas.openxmlformats.org/officeDocument/2006/relationships/customXml" Target="../ink/ink47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0.png"/><Relationship Id="rId13" Type="http://schemas.openxmlformats.org/officeDocument/2006/relationships/customXml" Target="../ink/ink491.xml"/><Relationship Id="rId18" Type="http://schemas.openxmlformats.org/officeDocument/2006/relationships/image" Target="../media/image910.png"/><Relationship Id="rId3" Type="http://schemas.openxmlformats.org/officeDocument/2006/relationships/customXml" Target="../ink/ink486.xml"/><Relationship Id="rId21" Type="http://schemas.openxmlformats.org/officeDocument/2006/relationships/customXml" Target="../ink/ink495.xml"/><Relationship Id="rId7" Type="http://schemas.openxmlformats.org/officeDocument/2006/relationships/customXml" Target="../ink/ink488.xml"/><Relationship Id="rId12" Type="http://schemas.openxmlformats.org/officeDocument/2006/relationships/image" Target="../media/image610.png"/><Relationship Id="rId17" Type="http://schemas.openxmlformats.org/officeDocument/2006/relationships/customXml" Target="../ink/ink493.xml"/><Relationship Id="rId2" Type="http://schemas.openxmlformats.org/officeDocument/2006/relationships/image" Target="../media/image436.png"/><Relationship Id="rId16" Type="http://schemas.openxmlformats.org/officeDocument/2006/relationships/image" Target="../media/image810.png"/><Relationship Id="rId20" Type="http://schemas.openxmlformats.org/officeDocument/2006/relationships/image" Target="../media/image10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0.png"/><Relationship Id="rId11" Type="http://schemas.openxmlformats.org/officeDocument/2006/relationships/customXml" Target="../ink/ink490.xml"/><Relationship Id="rId24" Type="http://schemas.openxmlformats.org/officeDocument/2006/relationships/image" Target="../media/image1210.png"/><Relationship Id="rId5" Type="http://schemas.openxmlformats.org/officeDocument/2006/relationships/customXml" Target="../ink/ink487.xml"/><Relationship Id="rId15" Type="http://schemas.openxmlformats.org/officeDocument/2006/relationships/customXml" Target="../ink/ink492.xml"/><Relationship Id="rId23" Type="http://schemas.openxmlformats.org/officeDocument/2006/relationships/customXml" Target="../ink/ink496.xml"/><Relationship Id="rId10" Type="http://schemas.openxmlformats.org/officeDocument/2006/relationships/image" Target="../media/image510.png"/><Relationship Id="rId19" Type="http://schemas.openxmlformats.org/officeDocument/2006/relationships/customXml" Target="../ink/ink494.xml"/><Relationship Id="rId4" Type="http://schemas.openxmlformats.org/officeDocument/2006/relationships/image" Target="../media/image2100.png"/><Relationship Id="rId9" Type="http://schemas.openxmlformats.org/officeDocument/2006/relationships/customXml" Target="../ink/ink489.xml"/><Relationship Id="rId14" Type="http://schemas.openxmlformats.org/officeDocument/2006/relationships/image" Target="../media/image710.png"/><Relationship Id="rId22" Type="http://schemas.openxmlformats.org/officeDocument/2006/relationships/image" Target="../media/image11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customXml" Target="../ink/ink502.xml"/><Relationship Id="rId18" Type="http://schemas.openxmlformats.org/officeDocument/2006/relationships/image" Target="../media/image2110.png"/><Relationship Id="rId3" Type="http://schemas.openxmlformats.org/officeDocument/2006/relationships/customXml" Target="../ink/ink497.xml"/><Relationship Id="rId21" Type="http://schemas.openxmlformats.org/officeDocument/2006/relationships/customXml" Target="../ink/ink506.xml"/><Relationship Id="rId7" Type="http://schemas.openxmlformats.org/officeDocument/2006/relationships/customXml" Target="../ink/ink499.xml"/><Relationship Id="rId12" Type="http://schemas.openxmlformats.org/officeDocument/2006/relationships/image" Target="../media/image1810.png"/><Relationship Id="rId17" Type="http://schemas.openxmlformats.org/officeDocument/2006/relationships/customXml" Target="../ink/ink504.xml"/><Relationship Id="rId2" Type="http://schemas.openxmlformats.org/officeDocument/2006/relationships/image" Target="../media/image437.png"/><Relationship Id="rId16" Type="http://schemas.openxmlformats.org/officeDocument/2006/relationships/image" Target="../media/image2010.png"/><Relationship Id="rId20" Type="http://schemas.openxmlformats.org/officeDocument/2006/relationships/image" Target="../media/image2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0.png"/><Relationship Id="rId11" Type="http://schemas.openxmlformats.org/officeDocument/2006/relationships/customXml" Target="../ink/ink501.xml"/><Relationship Id="rId5" Type="http://schemas.openxmlformats.org/officeDocument/2006/relationships/customXml" Target="../ink/ink498.xml"/><Relationship Id="rId15" Type="http://schemas.openxmlformats.org/officeDocument/2006/relationships/customXml" Target="../ink/ink503.xml"/><Relationship Id="rId10" Type="http://schemas.openxmlformats.org/officeDocument/2006/relationships/image" Target="../media/image1710.png"/><Relationship Id="rId19" Type="http://schemas.openxmlformats.org/officeDocument/2006/relationships/customXml" Target="../ink/ink505.xml"/><Relationship Id="rId4" Type="http://schemas.openxmlformats.org/officeDocument/2006/relationships/image" Target="../media/image1410.png"/><Relationship Id="rId9" Type="http://schemas.openxmlformats.org/officeDocument/2006/relationships/customXml" Target="../ink/ink500.xml"/><Relationship Id="rId14" Type="http://schemas.openxmlformats.org/officeDocument/2006/relationships/image" Target="../media/image1910.png"/><Relationship Id="rId22" Type="http://schemas.openxmlformats.org/officeDocument/2006/relationships/image" Target="../media/image23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0.xml"/><Relationship Id="rId13" Type="http://schemas.openxmlformats.org/officeDocument/2006/relationships/image" Target="../media/image2910.png"/><Relationship Id="rId18" Type="http://schemas.openxmlformats.org/officeDocument/2006/relationships/customXml" Target="../ink/ink515.xml"/><Relationship Id="rId3" Type="http://schemas.openxmlformats.org/officeDocument/2006/relationships/image" Target="../media/image2410.png"/><Relationship Id="rId21" Type="http://schemas.openxmlformats.org/officeDocument/2006/relationships/image" Target="../media/image3310.png"/><Relationship Id="rId7" Type="http://schemas.openxmlformats.org/officeDocument/2006/relationships/image" Target="../media/image2610.png"/><Relationship Id="rId12" Type="http://schemas.openxmlformats.org/officeDocument/2006/relationships/customXml" Target="../ink/ink512.xml"/><Relationship Id="rId17" Type="http://schemas.openxmlformats.org/officeDocument/2006/relationships/image" Target="../media/image3110.png"/><Relationship Id="rId25" Type="http://schemas.openxmlformats.org/officeDocument/2006/relationships/image" Target="../media/image3550.png"/><Relationship Id="rId2" Type="http://schemas.openxmlformats.org/officeDocument/2006/relationships/customXml" Target="../ink/ink507.xml"/><Relationship Id="rId16" Type="http://schemas.openxmlformats.org/officeDocument/2006/relationships/customXml" Target="../ink/ink514.xml"/><Relationship Id="rId20" Type="http://schemas.openxmlformats.org/officeDocument/2006/relationships/customXml" Target="../ink/ink51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9.xml"/><Relationship Id="rId11" Type="http://schemas.openxmlformats.org/officeDocument/2006/relationships/image" Target="../media/image2810.png"/><Relationship Id="rId24" Type="http://schemas.openxmlformats.org/officeDocument/2006/relationships/customXml" Target="../ink/ink518.xml"/><Relationship Id="rId5" Type="http://schemas.openxmlformats.org/officeDocument/2006/relationships/image" Target="../media/image2510.png"/><Relationship Id="rId15" Type="http://schemas.openxmlformats.org/officeDocument/2006/relationships/image" Target="../media/image3010.png"/><Relationship Id="rId23" Type="http://schemas.openxmlformats.org/officeDocument/2006/relationships/image" Target="../media/image3410.png"/><Relationship Id="rId10" Type="http://schemas.openxmlformats.org/officeDocument/2006/relationships/customXml" Target="../ink/ink511.xml"/><Relationship Id="rId19" Type="http://schemas.openxmlformats.org/officeDocument/2006/relationships/image" Target="../media/image3210.png"/><Relationship Id="rId4" Type="http://schemas.openxmlformats.org/officeDocument/2006/relationships/customXml" Target="../ink/ink508.xml"/><Relationship Id="rId9" Type="http://schemas.openxmlformats.org/officeDocument/2006/relationships/image" Target="../media/image2710.png"/><Relationship Id="rId14" Type="http://schemas.openxmlformats.org/officeDocument/2006/relationships/customXml" Target="../ink/ink513.xml"/><Relationship Id="rId22" Type="http://schemas.openxmlformats.org/officeDocument/2006/relationships/customXml" Target="../ink/ink5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0.png"/><Relationship Id="rId2" Type="http://schemas.openxmlformats.org/officeDocument/2006/relationships/customXml" Target="../ink/ink5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00.png"/><Relationship Id="rId4" Type="http://schemas.openxmlformats.org/officeDocument/2006/relationships/customXml" Target="../ink/ink5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3.xml"/><Relationship Id="rId13" Type="http://schemas.openxmlformats.org/officeDocument/2006/relationships/image" Target="../media/image4400.png"/><Relationship Id="rId18" Type="http://schemas.openxmlformats.org/officeDocument/2006/relationships/customXml" Target="../ink/ink528.xml"/><Relationship Id="rId3" Type="http://schemas.openxmlformats.org/officeDocument/2006/relationships/image" Target="../media/image445.png"/><Relationship Id="rId21" Type="http://schemas.openxmlformats.org/officeDocument/2006/relationships/image" Target="../media/image4800.png"/><Relationship Id="rId7" Type="http://schemas.openxmlformats.org/officeDocument/2006/relationships/image" Target="../media/image4110.png"/><Relationship Id="rId12" Type="http://schemas.openxmlformats.org/officeDocument/2006/relationships/customXml" Target="../ink/ink525.xml"/><Relationship Id="rId17" Type="http://schemas.openxmlformats.org/officeDocument/2006/relationships/image" Target="../media/image4600.png"/><Relationship Id="rId25" Type="http://schemas.openxmlformats.org/officeDocument/2006/relationships/image" Target="../media/image500.png"/><Relationship Id="rId2" Type="http://schemas.openxmlformats.org/officeDocument/2006/relationships/image" Target="../media/image444.png"/><Relationship Id="rId16" Type="http://schemas.openxmlformats.org/officeDocument/2006/relationships/customXml" Target="../ink/ink527.xml"/><Relationship Id="rId20" Type="http://schemas.openxmlformats.org/officeDocument/2006/relationships/customXml" Target="../ink/ink52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22.xml"/><Relationship Id="rId11" Type="http://schemas.openxmlformats.org/officeDocument/2006/relationships/image" Target="../media/image4300.png"/><Relationship Id="rId24" Type="http://schemas.openxmlformats.org/officeDocument/2006/relationships/customXml" Target="../ink/ink531.xml"/><Relationship Id="rId5" Type="http://schemas.openxmlformats.org/officeDocument/2006/relationships/image" Target="../media/image4000.png"/><Relationship Id="rId15" Type="http://schemas.openxmlformats.org/officeDocument/2006/relationships/image" Target="../media/image4500.png"/><Relationship Id="rId23" Type="http://schemas.openxmlformats.org/officeDocument/2006/relationships/image" Target="../media/image490.png"/><Relationship Id="rId10" Type="http://schemas.openxmlformats.org/officeDocument/2006/relationships/customXml" Target="../ink/ink524.xml"/><Relationship Id="rId19" Type="http://schemas.openxmlformats.org/officeDocument/2006/relationships/image" Target="../media/image4700.png"/><Relationship Id="rId4" Type="http://schemas.openxmlformats.org/officeDocument/2006/relationships/customXml" Target="../ink/ink521.xml"/><Relationship Id="rId9" Type="http://schemas.openxmlformats.org/officeDocument/2006/relationships/image" Target="../media/image4200.png"/><Relationship Id="rId14" Type="http://schemas.openxmlformats.org/officeDocument/2006/relationships/customXml" Target="../ink/ink526.xml"/><Relationship Id="rId22" Type="http://schemas.openxmlformats.org/officeDocument/2006/relationships/customXml" Target="../ink/ink5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7.png"/><Relationship Id="rId4" Type="http://schemas.openxmlformats.org/officeDocument/2006/relationships/customXml" Target="../ink/ink5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3.xml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customXml" Target="../ink/ink539.xml"/><Relationship Id="rId18" Type="http://schemas.openxmlformats.org/officeDocument/2006/relationships/image" Target="../media/image502.png"/><Relationship Id="rId26" Type="http://schemas.openxmlformats.org/officeDocument/2006/relationships/image" Target="../media/image506.png"/><Relationship Id="rId3" Type="http://schemas.openxmlformats.org/officeDocument/2006/relationships/customXml" Target="../ink/ink534.xml"/><Relationship Id="rId21" Type="http://schemas.openxmlformats.org/officeDocument/2006/relationships/customXml" Target="../ink/ink543.xml"/><Relationship Id="rId7" Type="http://schemas.openxmlformats.org/officeDocument/2006/relationships/customXml" Target="../ink/ink536.xml"/><Relationship Id="rId12" Type="http://schemas.openxmlformats.org/officeDocument/2006/relationships/image" Target="../media/image498.png"/><Relationship Id="rId17" Type="http://schemas.openxmlformats.org/officeDocument/2006/relationships/customXml" Target="../ink/ink541.xml"/><Relationship Id="rId25" Type="http://schemas.openxmlformats.org/officeDocument/2006/relationships/customXml" Target="../ink/ink545.xml"/><Relationship Id="rId2" Type="http://schemas.openxmlformats.org/officeDocument/2006/relationships/image" Target="../media/image486.png"/><Relationship Id="rId16" Type="http://schemas.openxmlformats.org/officeDocument/2006/relationships/image" Target="../media/image501.png"/><Relationship Id="rId20" Type="http://schemas.openxmlformats.org/officeDocument/2006/relationships/image" Target="../media/image5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11" Type="http://schemas.openxmlformats.org/officeDocument/2006/relationships/customXml" Target="../ink/ink538.xml"/><Relationship Id="rId24" Type="http://schemas.openxmlformats.org/officeDocument/2006/relationships/image" Target="../media/image505.png"/><Relationship Id="rId5" Type="http://schemas.openxmlformats.org/officeDocument/2006/relationships/customXml" Target="../ink/ink535.xml"/><Relationship Id="rId15" Type="http://schemas.openxmlformats.org/officeDocument/2006/relationships/customXml" Target="../ink/ink540.xml"/><Relationship Id="rId23" Type="http://schemas.openxmlformats.org/officeDocument/2006/relationships/customXml" Target="../ink/ink544.xml"/><Relationship Id="rId10" Type="http://schemas.openxmlformats.org/officeDocument/2006/relationships/image" Target="../media/image497.png"/><Relationship Id="rId19" Type="http://schemas.openxmlformats.org/officeDocument/2006/relationships/customXml" Target="../ink/ink542.xml"/><Relationship Id="rId4" Type="http://schemas.openxmlformats.org/officeDocument/2006/relationships/image" Target="../media/image494.png"/><Relationship Id="rId9" Type="http://schemas.openxmlformats.org/officeDocument/2006/relationships/customXml" Target="../ink/ink537.xml"/><Relationship Id="rId14" Type="http://schemas.openxmlformats.org/officeDocument/2006/relationships/image" Target="../media/image499.png"/><Relationship Id="rId22" Type="http://schemas.openxmlformats.org/officeDocument/2006/relationships/image" Target="../media/image5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png"/><Relationship Id="rId21" Type="http://schemas.openxmlformats.org/officeDocument/2006/relationships/customXml" Target="../ink/ink71.xml"/><Relationship Id="rId42" Type="http://schemas.openxmlformats.org/officeDocument/2006/relationships/image" Target="../media/image88.png"/><Relationship Id="rId47" Type="http://schemas.openxmlformats.org/officeDocument/2006/relationships/customXml" Target="../ink/ink84.xml"/><Relationship Id="rId63" Type="http://schemas.openxmlformats.org/officeDocument/2006/relationships/customXml" Target="../ink/ink92.xml"/><Relationship Id="rId68" Type="http://schemas.openxmlformats.org/officeDocument/2006/relationships/image" Target="../media/image101.png"/><Relationship Id="rId7" Type="http://schemas.openxmlformats.org/officeDocument/2006/relationships/customXml" Target="../ink/ink64.xml"/><Relationship Id="rId2" Type="http://schemas.openxmlformats.org/officeDocument/2006/relationships/image" Target="../media/image26.png"/><Relationship Id="rId16" Type="http://schemas.openxmlformats.org/officeDocument/2006/relationships/image" Target="../media/image75.png"/><Relationship Id="rId29" Type="http://schemas.openxmlformats.org/officeDocument/2006/relationships/customXml" Target="../ink/ink75.xml"/><Relationship Id="rId11" Type="http://schemas.openxmlformats.org/officeDocument/2006/relationships/customXml" Target="../ink/ink66.xml"/><Relationship Id="rId24" Type="http://schemas.openxmlformats.org/officeDocument/2006/relationships/image" Target="../media/image79.png"/><Relationship Id="rId32" Type="http://schemas.openxmlformats.org/officeDocument/2006/relationships/image" Target="../media/image83.png"/><Relationship Id="rId37" Type="http://schemas.openxmlformats.org/officeDocument/2006/relationships/customXml" Target="../ink/ink79.xml"/><Relationship Id="rId40" Type="http://schemas.openxmlformats.org/officeDocument/2006/relationships/image" Target="../media/image87.png"/><Relationship Id="rId45" Type="http://schemas.openxmlformats.org/officeDocument/2006/relationships/customXml" Target="../ink/ink83.xml"/><Relationship Id="rId53" Type="http://schemas.openxmlformats.org/officeDocument/2006/relationships/customXml" Target="../ink/ink87.xml"/><Relationship Id="rId58" Type="http://schemas.openxmlformats.org/officeDocument/2006/relationships/image" Target="../media/image96.png"/><Relationship Id="rId66" Type="http://schemas.openxmlformats.org/officeDocument/2006/relationships/image" Target="../media/image100.png"/><Relationship Id="rId5" Type="http://schemas.openxmlformats.org/officeDocument/2006/relationships/customXml" Target="../ink/ink63.xml"/><Relationship Id="rId61" Type="http://schemas.openxmlformats.org/officeDocument/2006/relationships/customXml" Target="../ink/ink91.xml"/><Relationship Id="rId19" Type="http://schemas.openxmlformats.org/officeDocument/2006/relationships/customXml" Target="../ink/ink70.xml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customXml" Target="../ink/ink74.xml"/><Relationship Id="rId30" Type="http://schemas.openxmlformats.org/officeDocument/2006/relationships/image" Target="../media/image82.png"/><Relationship Id="rId35" Type="http://schemas.openxmlformats.org/officeDocument/2006/relationships/customXml" Target="../ink/ink78.xml"/><Relationship Id="rId43" Type="http://schemas.openxmlformats.org/officeDocument/2006/relationships/customXml" Target="../ink/ink82.xml"/><Relationship Id="rId48" Type="http://schemas.openxmlformats.org/officeDocument/2006/relationships/image" Target="../media/image91.png"/><Relationship Id="rId56" Type="http://schemas.openxmlformats.org/officeDocument/2006/relationships/image" Target="../media/image95.png"/><Relationship Id="rId64" Type="http://schemas.openxmlformats.org/officeDocument/2006/relationships/image" Target="../media/image99.png"/><Relationship Id="rId69" Type="http://schemas.openxmlformats.org/officeDocument/2006/relationships/customXml" Target="../ink/ink95.xml"/><Relationship Id="rId8" Type="http://schemas.openxmlformats.org/officeDocument/2006/relationships/image" Target="../media/image71.png"/><Relationship Id="rId51" Type="http://schemas.openxmlformats.org/officeDocument/2006/relationships/customXml" Target="../ink/ink86.xml"/><Relationship Id="rId3" Type="http://schemas.openxmlformats.org/officeDocument/2006/relationships/customXml" Target="../ink/ink62.xml"/><Relationship Id="rId12" Type="http://schemas.openxmlformats.org/officeDocument/2006/relationships/image" Target="../media/image73.png"/><Relationship Id="rId17" Type="http://schemas.openxmlformats.org/officeDocument/2006/relationships/customXml" Target="../ink/ink69.xml"/><Relationship Id="rId25" Type="http://schemas.openxmlformats.org/officeDocument/2006/relationships/customXml" Target="../ink/ink73.xml"/><Relationship Id="rId33" Type="http://schemas.openxmlformats.org/officeDocument/2006/relationships/customXml" Target="../ink/ink77.xml"/><Relationship Id="rId38" Type="http://schemas.openxmlformats.org/officeDocument/2006/relationships/image" Target="../media/image86.png"/><Relationship Id="rId46" Type="http://schemas.openxmlformats.org/officeDocument/2006/relationships/image" Target="../media/image90.png"/><Relationship Id="rId59" Type="http://schemas.openxmlformats.org/officeDocument/2006/relationships/customXml" Target="../ink/ink90.xml"/><Relationship Id="rId67" Type="http://schemas.openxmlformats.org/officeDocument/2006/relationships/customXml" Target="../ink/ink94.xml"/><Relationship Id="rId20" Type="http://schemas.openxmlformats.org/officeDocument/2006/relationships/image" Target="../media/image77.png"/><Relationship Id="rId41" Type="http://schemas.openxmlformats.org/officeDocument/2006/relationships/customXml" Target="../ink/ink81.xml"/><Relationship Id="rId54" Type="http://schemas.openxmlformats.org/officeDocument/2006/relationships/image" Target="../media/image94.png"/><Relationship Id="rId62" Type="http://schemas.openxmlformats.org/officeDocument/2006/relationships/image" Target="../media/image98.png"/><Relationship Id="rId7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5" Type="http://schemas.openxmlformats.org/officeDocument/2006/relationships/customXml" Target="../ink/ink68.xml"/><Relationship Id="rId23" Type="http://schemas.openxmlformats.org/officeDocument/2006/relationships/customXml" Target="../ink/ink72.xml"/><Relationship Id="rId28" Type="http://schemas.openxmlformats.org/officeDocument/2006/relationships/image" Target="../media/image81.png"/><Relationship Id="rId36" Type="http://schemas.openxmlformats.org/officeDocument/2006/relationships/image" Target="../media/image85.png"/><Relationship Id="rId49" Type="http://schemas.openxmlformats.org/officeDocument/2006/relationships/customXml" Target="../ink/ink85.xml"/><Relationship Id="rId57" Type="http://schemas.openxmlformats.org/officeDocument/2006/relationships/customXml" Target="../ink/ink89.xml"/><Relationship Id="rId10" Type="http://schemas.openxmlformats.org/officeDocument/2006/relationships/image" Target="../media/image72.png"/><Relationship Id="rId31" Type="http://schemas.openxmlformats.org/officeDocument/2006/relationships/customXml" Target="../ink/ink76.xml"/><Relationship Id="rId44" Type="http://schemas.openxmlformats.org/officeDocument/2006/relationships/image" Target="../media/image89.png"/><Relationship Id="rId52" Type="http://schemas.openxmlformats.org/officeDocument/2006/relationships/image" Target="../media/image93.png"/><Relationship Id="rId60" Type="http://schemas.openxmlformats.org/officeDocument/2006/relationships/image" Target="../media/image97.png"/><Relationship Id="rId65" Type="http://schemas.openxmlformats.org/officeDocument/2006/relationships/customXml" Target="../ink/ink93.xml"/><Relationship Id="rId4" Type="http://schemas.openxmlformats.org/officeDocument/2006/relationships/image" Target="../media/image69.png"/><Relationship Id="rId9" Type="http://schemas.openxmlformats.org/officeDocument/2006/relationships/customXml" Target="../ink/ink65.xml"/><Relationship Id="rId13" Type="http://schemas.openxmlformats.org/officeDocument/2006/relationships/customXml" Target="../ink/ink67.xml"/><Relationship Id="rId18" Type="http://schemas.openxmlformats.org/officeDocument/2006/relationships/image" Target="../media/image76.png"/><Relationship Id="rId39" Type="http://schemas.openxmlformats.org/officeDocument/2006/relationships/customXml" Target="../ink/ink80.xml"/><Relationship Id="rId34" Type="http://schemas.openxmlformats.org/officeDocument/2006/relationships/image" Target="../media/image84.png"/><Relationship Id="rId50" Type="http://schemas.openxmlformats.org/officeDocument/2006/relationships/image" Target="../media/image92.png"/><Relationship Id="rId55" Type="http://schemas.openxmlformats.org/officeDocument/2006/relationships/customXml" Target="../ink/ink8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6.xml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2.png"/><Relationship Id="rId5" Type="http://schemas.openxmlformats.org/officeDocument/2006/relationships/customXml" Target="../ink/ink547.xml"/><Relationship Id="rId4" Type="http://schemas.openxmlformats.org/officeDocument/2006/relationships/image" Target="../media/image51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13" Type="http://schemas.openxmlformats.org/officeDocument/2006/relationships/customXml" Target="../ink/ink553.xml"/><Relationship Id="rId18" Type="http://schemas.openxmlformats.org/officeDocument/2006/relationships/image" Target="../media/image523.png"/><Relationship Id="rId26" Type="http://schemas.openxmlformats.org/officeDocument/2006/relationships/image" Target="../media/image527.png"/><Relationship Id="rId3" Type="http://schemas.openxmlformats.org/officeDocument/2006/relationships/customXml" Target="../ink/ink548.xml"/><Relationship Id="rId21" Type="http://schemas.openxmlformats.org/officeDocument/2006/relationships/customXml" Target="../ink/ink557.xml"/><Relationship Id="rId7" Type="http://schemas.openxmlformats.org/officeDocument/2006/relationships/customXml" Target="../ink/ink550.xml"/><Relationship Id="rId12" Type="http://schemas.openxmlformats.org/officeDocument/2006/relationships/image" Target="../media/image520.png"/><Relationship Id="rId17" Type="http://schemas.openxmlformats.org/officeDocument/2006/relationships/customXml" Target="../ink/ink555.xml"/><Relationship Id="rId25" Type="http://schemas.openxmlformats.org/officeDocument/2006/relationships/customXml" Target="../ink/ink559.xml"/><Relationship Id="rId2" Type="http://schemas.openxmlformats.org/officeDocument/2006/relationships/image" Target="../media/image507.png"/><Relationship Id="rId16" Type="http://schemas.openxmlformats.org/officeDocument/2006/relationships/image" Target="../media/image522.png"/><Relationship Id="rId20" Type="http://schemas.openxmlformats.org/officeDocument/2006/relationships/image" Target="../media/image5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7.png"/><Relationship Id="rId11" Type="http://schemas.openxmlformats.org/officeDocument/2006/relationships/customXml" Target="../ink/ink552.xml"/><Relationship Id="rId24" Type="http://schemas.openxmlformats.org/officeDocument/2006/relationships/image" Target="../media/image526.png"/><Relationship Id="rId5" Type="http://schemas.openxmlformats.org/officeDocument/2006/relationships/customXml" Target="../ink/ink549.xml"/><Relationship Id="rId15" Type="http://schemas.openxmlformats.org/officeDocument/2006/relationships/customXml" Target="../ink/ink554.xml"/><Relationship Id="rId23" Type="http://schemas.openxmlformats.org/officeDocument/2006/relationships/customXml" Target="../ink/ink558.xml"/><Relationship Id="rId10" Type="http://schemas.openxmlformats.org/officeDocument/2006/relationships/image" Target="../media/image519.png"/><Relationship Id="rId19" Type="http://schemas.openxmlformats.org/officeDocument/2006/relationships/customXml" Target="../ink/ink556.xml"/><Relationship Id="rId4" Type="http://schemas.openxmlformats.org/officeDocument/2006/relationships/image" Target="../media/image516.png"/><Relationship Id="rId9" Type="http://schemas.openxmlformats.org/officeDocument/2006/relationships/customXml" Target="../ink/ink551.xml"/><Relationship Id="rId14" Type="http://schemas.openxmlformats.org/officeDocument/2006/relationships/image" Target="../media/image521.png"/><Relationship Id="rId22" Type="http://schemas.openxmlformats.org/officeDocument/2006/relationships/image" Target="../media/image52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2.png"/><Relationship Id="rId3" Type="http://schemas.openxmlformats.org/officeDocument/2006/relationships/customXml" Target="../ink/ink560.xml"/><Relationship Id="rId7" Type="http://schemas.openxmlformats.org/officeDocument/2006/relationships/customXml" Target="../ink/ink562.xml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3.png"/><Relationship Id="rId5" Type="http://schemas.openxmlformats.org/officeDocument/2006/relationships/customXml" Target="../ink/ink561.xml"/><Relationship Id="rId10" Type="http://schemas.openxmlformats.org/officeDocument/2006/relationships/image" Target="../media/image2232.png"/><Relationship Id="rId4" Type="http://schemas.openxmlformats.org/officeDocument/2006/relationships/image" Target="../media/image2202.png"/><Relationship Id="rId9" Type="http://schemas.openxmlformats.org/officeDocument/2006/relationships/customXml" Target="../ink/ink56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4.xml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2.png"/><Relationship Id="rId5" Type="http://schemas.openxmlformats.org/officeDocument/2006/relationships/customXml" Target="../ink/ink565.xml"/><Relationship Id="rId4" Type="http://schemas.openxmlformats.org/officeDocument/2006/relationships/image" Target="../media/image22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6.xml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1.xml"/><Relationship Id="rId18" Type="http://schemas.openxmlformats.org/officeDocument/2006/relationships/image" Target="../media/image113.png"/><Relationship Id="rId26" Type="http://schemas.openxmlformats.org/officeDocument/2006/relationships/image" Target="../media/image117.png"/><Relationship Id="rId3" Type="http://schemas.openxmlformats.org/officeDocument/2006/relationships/customXml" Target="../ink/ink96.xml"/><Relationship Id="rId21" Type="http://schemas.openxmlformats.org/officeDocument/2006/relationships/customXml" Target="../ink/ink105.xml"/><Relationship Id="rId34" Type="http://schemas.openxmlformats.org/officeDocument/2006/relationships/image" Target="../media/image121.png"/><Relationship Id="rId7" Type="http://schemas.openxmlformats.org/officeDocument/2006/relationships/customXml" Target="../ink/ink98.xml"/><Relationship Id="rId12" Type="http://schemas.openxmlformats.org/officeDocument/2006/relationships/image" Target="../media/image110.png"/><Relationship Id="rId17" Type="http://schemas.openxmlformats.org/officeDocument/2006/relationships/customXml" Target="../ink/ink103.xml"/><Relationship Id="rId25" Type="http://schemas.openxmlformats.org/officeDocument/2006/relationships/customXml" Target="../ink/ink107.xml"/><Relationship Id="rId33" Type="http://schemas.openxmlformats.org/officeDocument/2006/relationships/customXml" Target="../ink/ink111.xml"/><Relationship Id="rId2" Type="http://schemas.openxmlformats.org/officeDocument/2006/relationships/image" Target="../media/image67.png"/><Relationship Id="rId16" Type="http://schemas.openxmlformats.org/officeDocument/2006/relationships/image" Target="../media/image112.png"/><Relationship Id="rId20" Type="http://schemas.openxmlformats.org/officeDocument/2006/relationships/image" Target="../media/image114.png"/><Relationship Id="rId29" Type="http://schemas.openxmlformats.org/officeDocument/2006/relationships/customXml" Target="../ink/ink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customXml" Target="../ink/ink100.xml"/><Relationship Id="rId24" Type="http://schemas.openxmlformats.org/officeDocument/2006/relationships/image" Target="../media/image116.png"/><Relationship Id="rId32" Type="http://schemas.openxmlformats.org/officeDocument/2006/relationships/image" Target="../media/image120.png"/><Relationship Id="rId5" Type="http://schemas.openxmlformats.org/officeDocument/2006/relationships/customXml" Target="../ink/ink97.xml"/><Relationship Id="rId15" Type="http://schemas.openxmlformats.org/officeDocument/2006/relationships/customXml" Target="../ink/ink102.xml"/><Relationship Id="rId23" Type="http://schemas.openxmlformats.org/officeDocument/2006/relationships/customXml" Target="../ink/ink106.xml"/><Relationship Id="rId28" Type="http://schemas.openxmlformats.org/officeDocument/2006/relationships/image" Target="../media/image118.png"/><Relationship Id="rId10" Type="http://schemas.openxmlformats.org/officeDocument/2006/relationships/image" Target="../media/image109.png"/><Relationship Id="rId19" Type="http://schemas.openxmlformats.org/officeDocument/2006/relationships/customXml" Target="../ink/ink104.xml"/><Relationship Id="rId31" Type="http://schemas.openxmlformats.org/officeDocument/2006/relationships/customXml" Target="../ink/ink110.xml"/><Relationship Id="rId4" Type="http://schemas.openxmlformats.org/officeDocument/2006/relationships/image" Target="../media/image3313.png"/><Relationship Id="rId9" Type="http://schemas.openxmlformats.org/officeDocument/2006/relationships/customXml" Target="../ink/ink99.xml"/><Relationship Id="rId14" Type="http://schemas.openxmlformats.org/officeDocument/2006/relationships/image" Target="../media/image111.png"/><Relationship Id="rId22" Type="http://schemas.openxmlformats.org/officeDocument/2006/relationships/image" Target="../media/image115.png"/><Relationship Id="rId27" Type="http://schemas.openxmlformats.org/officeDocument/2006/relationships/customXml" Target="../ink/ink108.xml"/><Relationship Id="rId30" Type="http://schemas.openxmlformats.org/officeDocument/2006/relationships/image" Target="../media/image119.png"/><Relationship Id="rId8" Type="http://schemas.openxmlformats.org/officeDocument/2006/relationships/image" Target="../media/image10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3.xml"/><Relationship Id="rId21" Type="http://schemas.openxmlformats.org/officeDocument/2006/relationships/image" Target="../media/image130.png"/><Relationship Id="rId42" Type="http://schemas.openxmlformats.org/officeDocument/2006/relationships/customXml" Target="../ink/ink131.xml"/><Relationship Id="rId47" Type="http://schemas.openxmlformats.org/officeDocument/2006/relationships/image" Target="../media/image143.png"/><Relationship Id="rId63" Type="http://schemas.openxmlformats.org/officeDocument/2006/relationships/image" Target="../media/image151.png"/><Relationship Id="rId68" Type="http://schemas.openxmlformats.org/officeDocument/2006/relationships/customXml" Target="../ink/ink144.xml"/><Relationship Id="rId16" Type="http://schemas.openxmlformats.org/officeDocument/2006/relationships/customXml" Target="../ink/ink118.xml"/><Relationship Id="rId11" Type="http://schemas.openxmlformats.org/officeDocument/2006/relationships/image" Target="../media/image125.png"/><Relationship Id="rId32" Type="http://schemas.openxmlformats.org/officeDocument/2006/relationships/customXml" Target="../ink/ink126.xml"/><Relationship Id="rId37" Type="http://schemas.openxmlformats.org/officeDocument/2006/relationships/image" Target="../media/image138.png"/><Relationship Id="rId53" Type="http://schemas.openxmlformats.org/officeDocument/2006/relationships/image" Target="../media/image146.png"/><Relationship Id="rId58" Type="http://schemas.openxmlformats.org/officeDocument/2006/relationships/customXml" Target="../ink/ink139.xml"/><Relationship Id="rId74" Type="http://schemas.openxmlformats.org/officeDocument/2006/relationships/customXml" Target="../ink/ink147.xml"/><Relationship Id="rId79" Type="http://schemas.openxmlformats.org/officeDocument/2006/relationships/image" Target="../media/image159.png"/><Relationship Id="rId5" Type="http://schemas.openxmlformats.org/officeDocument/2006/relationships/customXml" Target="../ink/ink113.xml"/><Relationship Id="rId61" Type="http://schemas.openxmlformats.org/officeDocument/2006/relationships/image" Target="../media/image150.png"/><Relationship Id="rId19" Type="http://schemas.openxmlformats.org/officeDocument/2006/relationships/image" Target="../media/image129.png"/><Relationship Id="rId14" Type="http://schemas.openxmlformats.org/officeDocument/2006/relationships/customXml" Target="../ink/ink117.xml"/><Relationship Id="rId22" Type="http://schemas.openxmlformats.org/officeDocument/2006/relationships/customXml" Target="../ink/ink121.xml"/><Relationship Id="rId27" Type="http://schemas.openxmlformats.org/officeDocument/2006/relationships/image" Target="../media/image133.png"/><Relationship Id="rId30" Type="http://schemas.openxmlformats.org/officeDocument/2006/relationships/customXml" Target="../ink/ink125.xml"/><Relationship Id="rId35" Type="http://schemas.openxmlformats.org/officeDocument/2006/relationships/image" Target="../media/image137.png"/><Relationship Id="rId43" Type="http://schemas.openxmlformats.org/officeDocument/2006/relationships/image" Target="../media/image141.png"/><Relationship Id="rId48" Type="http://schemas.openxmlformats.org/officeDocument/2006/relationships/customXml" Target="../ink/ink134.xml"/><Relationship Id="rId56" Type="http://schemas.openxmlformats.org/officeDocument/2006/relationships/customXml" Target="../ink/ink138.xml"/><Relationship Id="rId64" Type="http://schemas.openxmlformats.org/officeDocument/2006/relationships/customXml" Target="../ink/ink142.xml"/><Relationship Id="rId69" Type="http://schemas.openxmlformats.org/officeDocument/2006/relationships/image" Target="../media/image154.png"/><Relationship Id="rId77" Type="http://schemas.openxmlformats.org/officeDocument/2006/relationships/image" Target="../media/image158.png"/><Relationship Id="rId8" Type="http://schemas.openxmlformats.org/officeDocument/2006/relationships/customXml" Target="../ink/ink114.xml"/><Relationship Id="rId51" Type="http://schemas.openxmlformats.org/officeDocument/2006/relationships/image" Target="../media/image145.png"/><Relationship Id="rId72" Type="http://schemas.openxmlformats.org/officeDocument/2006/relationships/customXml" Target="../ink/ink146.xml"/><Relationship Id="rId80" Type="http://schemas.openxmlformats.org/officeDocument/2006/relationships/customXml" Target="../ink/ink150.xml"/><Relationship Id="rId3" Type="http://schemas.openxmlformats.org/officeDocument/2006/relationships/customXml" Target="../ink/ink112.xml"/><Relationship Id="rId12" Type="http://schemas.openxmlformats.org/officeDocument/2006/relationships/customXml" Target="../ink/ink116.xml"/><Relationship Id="rId17" Type="http://schemas.openxmlformats.org/officeDocument/2006/relationships/image" Target="../media/image128.png"/><Relationship Id="rId25" Type="http://schemas.openxmlformats.org/officeDocument/2006/relationships/image" Target="../media/image132.png"/><Relationship Id="rId33" Type="http://schemas.openxmlformats.org/officeDocument/2006/relationships/image" Target="../media/image136.png"/><Relationship Id="rId38" Type="http://schemas.openxmlformats.org/officeDocument/2006/relationships/customXml" Target="../ink/ink129.xml"/><Relationship Id="rId46" Type="http://schemas.openxmlformats.org/officeDocument/2006/relationships/customXml" Target="../ink/ink133.xml"/><Relationship Id="rId59" Type="http://schemas.openxmlformats.org/officeDocument/2006/relationships/image" Target="../media/image149.png"/><Relationship Id="rId67" Type="http://schemas.openxmlformats.org/officeDocument/2006/relationships/image" Target="../media/image153.png"/><Relationship Id="rId20" Type="http://schemas.openxmlformats.org/officeDocument/2006/relationships/customXml" Target="../ink/ink120.xml"/><Relationship Id="rId41" Type="http://schemas.openxmlformats.org/officeDocument/2006/relationships/image" Target="../media/image140.png"/><Relationship Id="rId54" Type="http://schemas.openxmlformats.org/officeDocument/2006/relationships/customXml" Target="../ink/ink137.xml"/><Relationship Id="rId62" Type="http://schemas.openxmlformats.org/officeDocument/2006/relationships/customXml" Target="../ink/ink141.xml"/><Relationship Id="rId70" Type="http://schemas.openxmlformats.org/officeDocument/2006/relationships/customXml" Target="../ink/ink145.xml"/><Relationship Id="rId75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image" Target="../media/image127.png"/><Relationship Id="rId23" Type="http://schemas.openxmlformats.org/officeDocument/2006/relationships/image" Target="../media/image131.png"/><Relationship Id="rId28" Type="http://schemas.openxmlformats.org/officeDocument/2006/relationships/customXml" Target="../ink/ink124.xml"/><Relationship Id="rId36" Type="http://schemas.openxmlformats.org/officeDocument/2006/relationships/customXml" Target="../ink/ink128.xml"/><Relationship Id="rId49" Type="http://schemas.openxmlformats.org/officeDocument/2006/relationships/image" Target="../media/image144.png"/><Relationship Id="rId57" Type="http://schemas.openxmlformats.org/officeDocument/2006/relationships/image" Target="../media/image148.png"/><Relationship Id="rId10" Type="http://schemas.openxmlformats.org/officeDocument/2006/relationships/customXml" Target="../ink/ink115.xml"/><Relationship Id="rId31" Type="http://schemas.openxmlformats.org/officeDocument/2006/relationships/image" Target="../media/image135.png"/><Relationship Id="rId44" Type="http://schemas.openxmlformats.org/officeDocument/2006/relationships/customXml" Target="../ink/ink132.xml"/><Relationship Id="rId52" Type="http://schemas.openxmlformats.org/officeDocument/2006/relationships/customXml" Target="../ink/ink136.xml"/><Relationship Id="rId60" Type="http://schemas.openxmlformats.org/officeDocument/2006/relationships/customXml" Target="../ink/ink140.xml"/><Relationship Id="rId65" Type="http://schemas.openxmlformats.org/officeDocument/2006/relationships/image" Target="../media/image152.png"/><Relationship Id="rId73" Type="http://schemas.openxmlformats.org/officeDocument/2006/relationships/image" Target="../media/image156.png"/><Relationship Id="rId78" Type="http://schemas.openxmlformats.org/officeDocument/2006/relationships/customXml" Target="../ink/ink149.xml"/><Relationship Id="rId81" Type="http://schemas.openxmlformats.org/officeDocument/2006/relationships/image" Target="../media/image160.png"/><Relationship Id="rId4" Type="http://schemas.openxmlformats.org/officeDocument/2006/relationships/image" Target="../media/image3411.png"/><Relationship Id="rId9" Type="http://schemas.openxmlformats.org/officeDocument/2006/relationships/image" Target="../media/image124.png"/><Relationship Id="rId13" Type="http://schemas.openxmlformats.org/officeDocument/2006/relationships/image" Target="../media/image126.png"/><Relationship Id="rId18" Type="http://schemas.openxmlformats.org/officeDocument/2006/relationships/customXml" Target="../ink/ink119.xml"/><Relationship Id="rId39" Type="http://schemas.openxmlformats.org/officeDocument/2006/relationships/image" Target="../media/image139.png"/><Relationship Id="rId34" Type="http://schemas.openxmlformats.org/officeDocument/2006/relationships/customXml" Target="../ink/ink127.xml"/><Relationship Id="rId50" Type="http://schemas.openxmlformats.org/officeDocument/2006/relationships/customXml" Target="../ink/ink135.xml"/><Relationship Id="rId55" Type="http://schemas.openxmlformats.org/officeDocument/2006/relationships/image" Target="../media/image147.png"/><Relationship Id="rId76" Type="http://schemas.openxmlformats.org/officeDocument/2006/relationships/customXml" Target="../ink/ink148.xml"/><Relationship Id="rId7" Type="http://schemas.openxmlformats.org/officeDocument/2006/relationships/image" Target="../media/image103.png"/><Relationship Id="rId71" Type="http://schemas.openxmlformats.org/officeDocument/2006/relationships/image" Target="../media/image155.png"/><Relationship Id="rId2" Type="http://schemas.openxmlformats.org/officeDocument/2006/relationships/image" Target="../media/image68.png"/><Relationship Id="rId29" Type="http://schemas.openxmlformats.org/officeDocument/2006/relationships/image" Target="../media/image134.png"/><Relationship Id="rId24" Type="http://schemas.openxmlformats.org/officeDocument/2006/relationships/customXml" Target="../ink/ink122.xml"/><Relationship Id="rId40" Type="http://schemas.openxmlformats.org/officeDocument/2006/relationships/customXml" Target="../ink/ink130.xml"/><Relationship Id="rId45" Type="http://schemas.openxmlformats.org/officeDocument/2006/relationships/image" Target="../media/image142.png"/><Relationship Id="rId66" Type="http://schemas.openxmlformats.org/officeDocument/2006/relationships/customXml" Target="../ink/ink14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7.xml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8.xml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3.png"/><Relationship Id="rId5" Type="http://schemas.openxmlformats.org/officeDocument/2006/relationships/customXml" Target="../ink/ink569.xml"/><Relationship Id="rId4" Type="http://schemas.openxmlformats.org/officeDocument/2006/relationships/image" Target="../media/image251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3.png"/><Relationship Id="rId3" Type="http://schemas.openxmlformats.org/officeDocument/2006/relationships/customXml" Target="../ink/ink570.xml"/><Relationship Id="rId7" Type="http://schemas.openxmlformats.org/officeDocument/2006/relationships/customXml" Target="../ink/ink572.xml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3.png"/><Relationship Id="rId5" Type="http://schemas.openxmlformats.org/officeDocument/2006/relationships/customXml" Target="../ink/ink571.xml"/><Relationship Id="rId4" Type="http://schemas.openxmlformats.org/officeDocument/2006/relationships/image" Target="../media/image25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3.png"/><Relationship Id="rId7" Type="http://schemas.openxmlformats.org/officeDocument/2006/relationships/image" Target="../media/image554.png"/><Relationship Id="rId2" Type="http://schemas.openxmlformats.org/officeDocument/2006/relationships/customXml" Target="../ink/ink5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3.png"/><Relationship Id="rId5" Type="http://schemas.openxmlformats.org/officeDocument/2006/relationships/image" Target="../media/image2593.png"/><Relationship Id="rId4" Type="http://schemas.openxmlformats.org/officeDocument/2006/relationships/customXml" Target="../ink/ink57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customXml" Target="../ink/ink157.xml"/><Relationship Id="rId26" Type="http://schemas.openxmlformats.org/officeDocument/2006/relationships/customXml" Target="../ink/ink161.xml"/><Relationship Id="rId39" Type="http://schemas.openxmlformats.org/officeDocument/2006/relationships/image" Target="../media/image178.png"/><Relationship Id="rId21" Type="http://schemas.openxmlformats.org/officeDocument/2006/relationships/image" Target="../media/image169.png"/><Relationship Id="rId34" Type="http://schemas.openxmlformats.org/officeDocument/2006/relationships/customXml" Target="../ink/ink165.xml"/><Relationship Id="rId42" Type="http://schemas.openxmlformats.org/officeDocument/2006/relationships/customXml" Target="../ink/ink169.xml"/><Relationship Id="rId47" Type="http://schemas.openxmlformats.org/officeDocument/2006/relationships/image" Target="../media/image182.png"/><Relationship Id="rId50" Type="http://schemas.openxmlformats.org/officeDocument/2006/relationships/customXml" Target="../ink/ink173.xml"/><Relationship Id="rId55" Type="http://schemas.openxmlformats.org/officeDocument/2006/relationships/image" Target="../media/image186.png"/><Relationship Id="rId7" Type="http://schemas.openxmlformats.org/officeDocument/2006/relationships/image" Target="../media/image105.png"/><Relationship Id="rId2" Type="http://schemas.openxmlformats.org/officeDocument/2006/relationships/image" Target="../media/image104.png"/><Relationship Id="rId16" Type="http://schemas.openxmlformats.org/officeDocument/2006/relationships/customXml" Target="../ink/ink156.xml"/><Relationship Id="rId29" Type="http://schemas.openxmlformats.org/officeDocument/2006/relationships/image" Target="../media/image173.png"/><Relationship Id="rId11" Type="http://schemas.openxmlformats.org/officeDocument/2006/relationships/image" Target="../media/image164.png"/><Relationship Id="rId24" Type="http://schemas.openxmlformats.org/officeDocument/2006/relationships/customXml" Target="../ink/ink160.xml"/><Relationship Id="rId32" Type="http://schemas.openxmlformats.org/officeDocument/2006/relationships/customXml" Target="../ink/ink164.xml"/><Relationship Id="rId37" Type="http://schemas.openxmlformats.org/officeDocument/2006/relationships/image" Target="../media/image177.png"/><Relationship Id="rId40" Type="http://schemas.openxmlformats.org/officeDocument/2006/relationships/customXml" Target="../ink/ink168.xml"/><Relationship Id="rId45" Type="http://schemas.openxmlformats.org/officeDocument/2006/relationships/image" Target="../media/image181.png"/><Relationship Id="rId53" Type="http://schemas.openxmlformats.org/officeDocument/2006/relationships/image" Target="../media/image185.png"/><Relationship Id="rId58" Type="http://schemas.openxmlformats.org/officeDocument/2006/relationships/customXml" Target="../ink/ink177.xml"/><Relationship Id="rId19" Type="http://schemas.openxmlformats.org/officeDocument/2006/relationships/image" Target="../media/image168.png"/><Relationship Id="rId9" Type="http://schemas.openxmlformats.org/officeDocument/2006/relationships/image" Target="../media/image163.png"/><Relationship Id="rId14" Type="http://schemas.openxmlformats.org/officeDocument/2006/relationships/customXml" Target="../ink/ink155.xml"/><Relationship Id="rId22" Type="http://schemas.openxmlformats.org/officeDocument/2006/relationships/customXml" Target="../ink/ink159.xml"/><Relationship Id="rId27" Type="http://schemas.openxmlformats.org/officeDocument/2006/relationships/image" Target="../media/image172.png"/><Relationship Id="rId30" Type="http://schemas.openxmlformats.org/officeDocument/2006/relationships/customXml" Target="../ink/ink163.xml"/><Relationship Id="rId35" Type="http://schemas.openxmlformats.org/officeDocument/2006/relationships/image" Target="../media/image176.png"/><Relationship Id="rId43" Type="http://schemas.openxmlformats.org/officeDocument/2006/relationships/image" Target="../media/image180.png"/><Relationship Id="rId48" Type="http://schemas.openxmlformats.org/officeDocument/2006/relationships/customXml" Target="../ink/ink172.xml"/><Relationship Id="rId56" Type="http://schemas.openxmlformats.org/officeDocument/2006/relationships/customXml" Target="../ink/ink176.xml"/><Relationship Id="rId8" Type="http://schemas.openxmlformats.org/officeDocument/2006/relationships/customXml" Target="../ink/ink152.xml"/><Relationship Id="rId51" Type="http://schemas.openxmlformats.org/officeDocument/2006/relationships/image" Target="../media/image184.png"/><Relationship Id="rId3" Type="http://schemas.openxmlformats.org/officeDocument/2006/relationships/customXml" Target="../ink/ink151.xml"/><Relationship Id="rId12" Type="http://schemas.openxmlformats.org/officeDocument/2006/relationships/customXml" Target="../ink/ink154.xml"/><Relationship Id="rId17" Type="http://schemas.openxmlformats.org/officeDocument/2006/relationships/image" Target="../media/image167.png"/><Relationship Id="rId25" Type="http://schemas.openxmlformats.org/officeDocument/2006/relationships/image" Target="../media/image171.png"/><Relationship Id="rId33" Type="http://schemas.openxmlformats.org/officeDocument/2006/relationships/image" Target="../media/image175.png"/><Relationship Id="rId38" Type="http://schemas.openxmlformats.org/officeDocument/2006/relationships/customXml" Target="../ink/ink167.xml"/><Relationship Id="rId46" Type="http://schemas.openxmlformats.org/officeDocument/2006/relationships/customXml" Target="../ink/ink171.xml"/><Relationship Id="rId59" Type="http://schemas.openxmlformats.org/officeDocument/2006/relationships/image" Target="../media/image188.png"/><Relationship Id="rId20" Type="http://schemas.openxmlformats.org/officeDocument/2006/relationships/customXml" Target="../ink/ink158.xml"/><Relationship Id="rId41" Type="http://schemas.openxmlformats.org/officeDocument/2006/relationships/image" Target="../media/image179.png"/><Relationship Id="rId54" Type="http://schemas.openxmlformats.org/officeDocument/2006/relationships/customXml" Target="../ink/ink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5" Type="http://schemas.openxmlformats.org/officeDocument/2006/relationships/image" Target="../media/image166.png"/><Relationship Id="rId23" Type="http://schemas.openxmlformats.org/officeDocument/2006/relationships/image" Target="../media/image170.png"/><Relationship Id="rId28" Type="http://schemas.openxmlformats.org/officeDocument/2006/relationships/customXml" Target="../ink/ink162.xml"/><Relationship Id="rId36" Type="http://schemas.openxmlformats.org/officeDocument/2006/relationships/customXml" Target="../ink/ink166.xml"/><Relationship Id="rId49" Type="http://schemas.openxmlformats.org/officeDocument/2006/relationships/image" Target="../media/image183.png"/><Relationship Id="rId57" Type="http://schemas.openxmlformats.org/officeDocument/2006/relationships/image" Target="../media/image187.png"/><Relationship Id="rId10" Type="http://schemas.openxmlformats.org/officeDocument/2006/relationships/customXml" Target="../ink/ink153.xml"/><Relationship Id="rId31" Type="http://schemas.openxmlformats.org/officeDocument/2006/relationships/image" Target="../media/image174.png"/><Relationship Id="rId44" Type="http://schemas.openxmlformats.org/officeDocument/2006/relationships/customXml" Target="../ink/ink170.xml"/><Relationship Id="rId52" Type="http://schemas.openxmlformats.org/officeDocument/2006/relationships/customXml" Target="../ink/ink17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80.xml"/><Relationship Id="rId18" Type="http://schemas.openxmlformats.org/officeDocument/2006/relationships/image" Target="../media/image980.png"/><Relationship Id="rId26" Type="http://schemas.openxmlformats.org/officeDocument/2006/relationships/image" Target="../media/image1020.png"/><Relationship Id="rId39" Type="http://schemas.openxmlformats.org/officeDocument/2006/relationships/customXml" Target="../ink/ink593.xml"/><Relationship Id="rId21" Type="http://schemas.openxmlformats.org/officeDocument/2006/relationships/customXml" Target="../ink/ink584.xml"/><Relationship Id="rId34" Type="http://schemas.openxmlformats.org/officeDocument/2006/relationships/image" Target="../media/image1060.png"/><Relationship Id="rId42" Type="http://schemas.openxmlformats.org/officeDocument/2006/relationships/image" Target="../media/image1100.png"/><Relationship Id="rId47" Type="http://schemas.openxmlformats.org/officeDocument/2006/relationships/customXml" Target="../ink/ink597.xml"/><Relationship Id="rId50" Type="http://schemas.openxmlformats.org/officeDocument/2006/relationships/image" Target="../media/image1140.png"/><Relationship Id="rId55" Type="http://schemas.openxmlformats.org/officeDocument/2006/relationships/customXml" Target="../ink/ink601.xml"/><Relationship Id="rId7" Type="http://schemas.openxmlformats.org/officeDocument/2006/relationships/customXml" Target="../ink/ink577.xml"/><Relationship Id="rId2" Type="http://schemas.openxmlformats.org/officeDocument/2006/relationships/image" Target="../media/image562.png"/><Relationship Id="rId16" Type="http://schemas.openxmlformats.org/officeDocument/2006/relationships/image" Target="../media/image970.png"/><Relationship Id="rId29" Type="http://schemas.openxmlformats.org/officeDocument/2006/relationships/customXml" Target="../ink/ink588.xml"/><Relationship Id="rId11" Type="http://schemas.openxmlformats.org/officeDocument/2006/relationships/customXml" Target="../ink/ink579.xml"/><Relationship Id="rId24" Type="http://schemas.openxmlformats.org/officeDocument/2006/relationships/image" Target="../media/image1011.png"/><Relationship Id="rId32" Type="http://schemas.openxmlformats.org/officeDocument/2006/relationships/image" Target="../media/image1050.png"/><Relationship Id="rId37" Type="http://schemas.openxmlformats.org/officeDocument/2006/relationships/customXml" Target="../ink/ink592.xml"/><Relationship Id="rId40" Type="http://schemas.openxmlformats.org/officeDocument/2006/relationships/image" Target="../media/image1090.png"/><Relationship Id="rId45" Type="http://schemas.openxmlformats.org/officeDocument/2006/relationships/customXml" Target="../ink/ink596.xml"/><Relationship Id="rId53" Type="http://schemas.openxmlformats.org/officeDocument/2006/relationships/customXml" Target="../ink/ink600.xml"/><Relationship Id="rId58" Type="http://schemas.openxmlformats.org/officeDocument/2006/relationships/image" Target="../media/image1180.png"/><Relationship Id="rId5" Type="http://schemas.openxmlformats.org/officeDocument/2006/relationships/customXml" Target="../ink/ink576.xml"/><Relationship Id="rId61" Type="http://schemas.openxmlformats.org/officeDocument/2006/relationships/customXml" Target="../ink/ink604.xml"/><Relationship Id="rId19" Type="http://schemas.openxmlformats.org/officeDocument/2006/relationships/customXml" Target="../ink/ink583.xml"/><Relationship Id="rId14" Type="http://schemas.openxmlformats.org/officeDocument/2006/relationships/image" Target="../media/image960.png"/><Relationship Id="rId22" Type="http://schemas.openxmlformats.org/officeDocument/2006/relationships/image" Target="../media/image1000.png"/><Relationship Id="rId27" Type="http://schemas.openxmlformats.org/officeDocument/2006/relationships/customXml" Target="../ink/ink587.xml"/><Relationship Id="rId30" Type="http://schemas.openxmlformats.org/officeDocument/2006/relationships/image" Target="../media/image1040.png"/><Relationship Id="rId35" Type="http://schemas.openxmlformats.org/officeDocument/2006/relationships/customXml" Target="../ink/ink591.xml"/><Relationship Id="rId43" Type="http://schemas.openxmlformats.org/officeDocument/2006/relationships/customXml" Target="../ink/ink595.xml"/><Relationship Id="rId48" Type="http://schemas.openxmlformats.org/officeDocument/2006/relationships/image" Target="../media/image1130.png"/><Relationship Id="rId56" Type="http://schemas.openxmlformats.org/officeDocument/2006/relationships/image" Target="../media/image1170.png"/><Relationship Id="rId8" Type="http://schemas.openxmlformats.org/officeDocument/2006/relationships/image" Target="../media/image930.png"/><Relationship Id="rId51" Type="http://schemas.openxmlformats.org/officeDocument/2006/relationships/customXml" Target="../ink/ink599.xml"/><Relationship Id="rId3" Type="http://schemas.openxmlformats.org/officeDocument/2006/relationships/customXml" Target="../ink/ink575.xml"/><Relationship Id="rId12" Type="http://schemas.openxmlformats.org/officeDocument/2006/relationships/image" Target="../media/image950.png"/><Relationship Id="rId17" Type="http://schemas.openxmlformats.org/officeDocument/2006/relationships/customXml" Target="../ink/ink582.xml"/><Relationship Id="rId25" Type="http://schemas.openxmlformats.org/officeDocument/2006/relationships/customXml" Target="../ink/ink586.xml"/><Relationship Id="rId33" Type="http://schemas.openxmlformats.org/officeDocument/2006/relationships/customXml" Target="../ink/ink590.xml"/><Relationship Id="rId38" Type="http://schemas.openxmlformats.org/officeDocument/2006/relationships/image" Target="../media/image1080.png"/><Relationship Id="rId46" Type="http://schemas.openxmlformats.org/officeDocument/2006/relationships/image" Target="../media/image1120.png"/><Relationship Id="rId59" Type="http://schemas.openxmlformats.org/officeDocument/2006/relationships/customXml" Target="../ink/ink603.xml"/><Relationship Id="rId20" Type="http://schemas.openxmlformats.org/officeDocument/2006/relationships/image" Target="../media/image990.png"/><Relationship Id="rId41" Type="http://schemas.openxmlformats.org/officeDocument/2006/relationships/customXml" Target="../ink/ink594.xml"/><Relationship Id="rId54" Type="http://schemas.openxmlformats.org/officeDocument/2006/relationships/image" Target="../media/image1160.png"/><Relationship Id="rId62" Type="http://schemas.openxmlformats.org/officeDocument/2006/relationships/image" Target="../media/image1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0.png"/><Relationship Id="rId15" Type="http://schemas.openxmlformats.org/officeDocument/2006/relationships/customXml" Target="../ink/ink581.xml"/><Relationship Id="rId23" Type="http://schemas.openxmlformats.org/officeDocument/2006/relationships/customXml" Target="../ink/ink585.xml"/><Relationship Id="rId28" Type="http://schemas.openxmlformats.org/officeDocument/2006/relationships/image" Target="../media/image1030.png"/><Relationship Id="rId36" Type="http://schemas.openxmlformats.org/officeDocument/2006/relationships/image" Target="../media/image1070.png"/><Relationship Id="rId49" Type="http://schemas.openxmlformats.org/officeDocument/2006/relationships/customXml" Target="../ink/ink598.xml"/><Relationship Id="rId57" Type="http://schemas.openxmlformats.org/officeDocument/2006/relationships/customXml" Target="../ink/ink602.xml"/><Relationship Id="rId10" Type="http://schemas.openxmlformats.org/officeDocument/2006/relationships/image" Target="../media/image940.png"/><Relationship Id="rId31" Type="http://schemas.openxmlformats.org/officeDocument/2006/relationships/customXml" Target="../ink/ink589.xml"/><Relationship Id="rId44" Type="http://schemas.openxmlformats.org/officeDocument/2006/relationships/image" Target="../media/image1111.png"/><Relationship Id="rId52" Type="http://schemas.openxmlformats.org/officeDocument/2006/relationships/image" Target="../media/image1150.png"/><Relationship Id="rId60" Type="http://schemas.openxmlformats.org/officeDocument/2006/relationships/image" Target="../media/image1190.png"/><Relationship Id="rId4" Type="http://schemas.openxmlformats.org/officeDocument/2006/relationships/image" Target="../media/image911.png"/><Relationship Id="rId9" Type="http://schemas.openxmlformats.org/officeDocument/2006/relationships/customXml" Target="../ink/ink57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2" Type="http://schemas.openxmlformats.org/officeDocument/2006/relationships/customXml" Target="../ink/ink6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2" Type="http://schemas.openxmlformats.org/officeDocument/2006/relationships/customXml" Target="../ink/ink60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4.png"/><Relationship Id="rId4" Type="http://schemas.openxmlformats.org/officeDocument/2006/relationships/customXml" Target="../ink/ink6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E7CB40-7C5E-4AF9-BD55-4199234FDA97}"/>
              </a:ext>
            </a:extLst>
          </p:cNvPr>
          <p:cNvSpPr txBox="1"/>
          <p:nvPr/>
        </p:nvSpPr>
        <p:spPr>
          <a:xfrm>
            <a:off x="2220012" y="983505"/>
            <a:ext cx="7381233" cy="5293757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chemeClr val="accent2"/>
                </a:solidFill>
                <a:ea typeface="맑은 고딕"/>
              </a:rPr>
              <a:t>-목차-</a:t>
            </a:r>
            <a:endParaRPr lang="ko-KR" dirty="0"/>
          </a:p>
          <a:p>
            <a:pPr marL="285750" indent="-285750">
              <a:buFont typeface="Wingdings"/>
              <a:buChar char="§"/>
            </a:pPr>
            <a:r>
              <a:rPr lang="ko-KR" altLang="en-US" sz="2000" dirty="0">
                <a:ea typeface="맑은 고딕"/>
              </a:rPr>
              <a:t>알고리즘이란?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sz="2000" dirty="0">
                <a:ea typeface="맑은 고딕"/>
              </a:rPr>
              <a:t>배열, </a:t>
            </a:r>
            <a:r>
              <a:rPr lang="ko-KR" altLang="en-US" sz="2000" dirty="0" err="1">
                <a:ea typeface="맑은 고딕"/>
              </a:rPr>
              <a:t>LinkedList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sz="2000" dirty="0">
                <a:ea typeface="맑은 고딕"/>
              </a:rPr>
              <a:t>재귀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sz="2000" dirty="0">
                <a:ea typeface="맑은 고딕"/>
              </a:rPr>
              <a:t>큐 스택 </a:t>
            </a:r>
            <a:r>
              <a:rPr lang="ko-KR" altLang="en-US" sz="2000" dirty="0" err="1">
                <a:ea typeface="맑은 고딕"/>
              </a:rPr>
              <a:t>덱</a:t>
            </a:r>
            <a:r>
              <a:rPr lang="ko-KR" altLang="en-US" sz="2000" dirty="0">
                <a:ea typeface="맑은 고딕"/>
              </a:rPr>
              <a:t> 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sz="2000" dirty="0">
                <a:ea typeface="맑은 고딕"/>
              </a:rPr>
              <a:t>다이나믹 프로그래밍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sz="2000" dirty="0" err="1">
                <a:ea typeface="맑은 고딕"/>
              </a:rPr>
              <a:t>그리디</a:t>
            </a:r>
            <a:endParaRPr lang="ko-KR" altLang="en-US" sz="2000" dirty="0">
              <a:ea typeface="맑은 고딕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000" dirty="0">
                <a:ea typeface="맑은 고딕"/>
              </a:rPr>
              <a:t>소수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sz="2000" dirty="0">
                <a:ea typeface="맑은 고딕"/>
              </a:rPr>
              <a:t>정렬 (</a:t>
            </a:r>
            <a:r>
              <a:rPr lang="ko-KR" altLang="en-US" sz="2000" dirty="0" err="1">
                <a:ea typeface="맑은 고딕"/>
              </a:rPr>
              <a:t>선택,버블,머지,퀵</a:t>
            </a:r>
            <a:r>
              <a:rPr lang="ko-KR" altLang="en-US" sz="2000" dirty="0">
                <a:ea typeface="맑은 고딕"/>
              </a:rPr>
              <a:t>..)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sz="2000" dirty="0">
                <a:ea typeface="맑은 고딕"/>
              </a:rPr>
              <a:t>그래프정의 및 표현방법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sz="2000" dirty="0">
                <a:ea typeface="맑은 고딕"/>
              </a:rPr>
              <a:t>BFS DFS</a:t>
            </a:r>
          </a:p>
          <a:p>
            <a:pPr marL="285750" indent="-285750">
              <a:buFont typeface="Wingdings"/>
              <a:buChar char="§"/>
            </a:pPr>
            <a:r>
              <a:rPr lang="ko-KR" sz="2000" dirty="0">
                <a:latin typeface="Malgun Gothic"/>
                <a:ea typeface="Malgun Gothic"/>
              </a:rPr>
              <a:t>이분탐색</a:t>
            </a:r>
            <a:endParaRPr lang="ko-KR" altLang="en-US" sz="2000" dirty="0">
              <a:ea typeface="맑은 고딕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000" dirty="0">
                <a:ea typeface="맑은 고딕"/>
              </a:rPr>
              <a:t>트리 / 순회</a:t>
            </a:r>
          </a:p>
          <a:p>
            <a:pPr marL="285750" indent="-285750">
              <a:buFont typeface="Wingdings"/>
              <a:buChar char="§"/>
            </a:pPr>
            <a:r>
              <a:rPr lang="ko-KR" altLang="en-US" sz="2000" dirty="0" err="1">
                <a:ea typeface="맑은 고딕"/>
              </a:rPr>
              <a:t>해쉬</a:t>
            </a:r>
            <a:r>
              <a:rPr lang="ko-KR" altLang="en-US" sz="2000" dirty="0">
                <a:ea typeface="맑은 고딕"/>
              </a:rPr>
              <a:t>, </a:t>
            </a:r>
            <a:r>
              <a:rPr lang="ko-KR" altLang="en-US" sz="2000" dirty="0" err="1">
                <a:ea typeface="맑은 고딕"/>
              </a:rPr>
              <a:t>이진검색트리</a:t>
            </a:r>
            <a:r>
              <a:rPr lang="ko-KR" altLang="en-US" sz="2000" dirty="0">
                <a:ea typeface="맑은 고딕"/>
              </a:rPr>
              <a:t>, </a:t>
            </a:r>
            <a:r>
              <a:rPr lang="ko-KR" altLang="en-US" sz="2000" dirty="0" err="1">
                <a:ea typeface="맑은 고딕"/>
              </a:rPr>
              <a:t>힙</a:t>
            </a:r>
            <a:endParaRPr lang="ko-KR" altLang="en-US" sz="2000" dirty="0">
              <a:ea typeface="맑은 고딕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000" dirty="0">
                <a:ea typeface="맑은 고딕"/>
              </a:rPr>
              <a:t>완전탐색(</a:t>
            </a:r>
            <a:r>
              <a:rPr lang="ko-KR" altLang="en-US" sz="2000" dirty="0" err="1">
                <a:ea typeface="맑은 고딕"/>
              </a:rPr>
              <a:t>순열,비트마스크,백트래킹,부르트</a:t>
            </a:r>
            <a:r>
              <a:rPr lang="ko-KR" altLang="en-US" sz="2000" dirty="0">
                <a:ea typeface="맑은 고딕"/>
              </a:rPr>
              <a:t> 포스)</a:t>
            </a:r>
            <a:endParaRPr lang="en-US" altLang="ko-KR" sz="2000" dirty="0">
              <a:ea typeface="맑은 고딕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2000" dirty="0" err="1">
                <a:ea typeface="맑은 고딕"/>
              </a:rPr>
              <a:t>비크마스크</a:t>
            </a:r>
            <a:endParaRPr lang="ko-KR" altLang="en-US" sz="2000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01BA7-A050-440F-9A26-DE59DAD7E2A3}"/>
              </a:ext>
            </a:extLst>
          </p:cNvPr>
          <p:cNvSpPr txBox="1"/>
          <p:nvPr/>
        </p:nvSpPr>
        <p:spPr>
          <a:xfrm>
            <a:off x="2114655" y="409481"/>
            <a:ext cx="78427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 dirty="0">
                <a:solidFill>
                  <a:schemeClr val="accent1"/>
                </a:solidFill>
                <a:latin typeface="Arial"/>
                <a:ea typeface="맑은 고딕"/>
                <a:cs typeface="Arial"/>
              </a:rPr>
              <a:t>알고리즘&amp;&amp;자료구조 개인개념정리 </a:t>
            </a:r>
            <a:r>
              <a:rPr lang="ko-KR" altLang="en-US" sz="3200" b="1" dirty="0" err="1">
                <a:solidFill>
                  <a:schemeClr val="accent1"/>
                </a:solidFill>
                <a:latin typeface="Arial"/>
                <a:ea typeface="맑은 고딕"/>
                <a:cs typeface="Arial"/>
              </a:rPr>
              <a:t>Note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5BB76A0-2BE0-42A8-B3E2-850AFE64A22A}"/>
                  </a:ext>
                </a:extLst>
              </p14:cNvPr>
              <p14:cNvContentPartPr/>
              <p14:nvPr/>
            </p14:nvContentPartPr>
            <p14:xfrm>
              <a:off x="302845" y="5827346"/>
              <a:ext cx="66675" cy="180975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5BB76A0-2BE0-42A8-B3E2-850AFE64A2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299" y="5809810"/>
                <a:ext cx="101416" cy="215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C76D98F-14D6-4F3C-A499-04014D52DB09}"/>
                  </a:ext>
                </a:extLst>
              </p14:cNvPr>
              <p14:cNvContentPartPr/>
              <p14:nvPr/>
            </p14:nvContentPartPr>
            <p14:xfrm>
              <a:off x="420076" y="5807807"/>
              <a:ext cx="161925" cy="28575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C76D98F-14D6-4F3C-A499-04014D52DB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902" y="5790732"/>
                <a:ext cx="196623" cy="6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B7B3903-6485-4D53-9AD5-4C7205950886}"/>
                  </a:ext>
                </a:extLst>
              </p14:cNvPr>
              <p14:cNvContentPartPr/>
              <p14:nvPr/>
            </p14:nvContentPartPr>
            <p14:xfrm>
              <a:off x="498230" y="5827346"/>
              <a:ext cx="171449" cy="5715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B7B3903-6485-4D53-9AD5-4C72059508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0" y="5809922"/>
                <a:ext cx="206160" cy="91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19D9763-9130-4E22-BE25-125B376CB3CB}"/>
                  </a:ext>
                </a:extLst>
              </p14:cNvPr>
              <p14:cNvContentPartPr/>
              <p14:nvPr/>
            </p14:nvContentPartPr>
            <p14:xfrm>
              <a:off x="683845" y="5690576"/>
              <a:ext cx="28575" cy="257175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19D9763-9130-4E22-BE25-125B376CB3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6421" y="5672362"/>
                <a:ext cx="63074" cy="293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69E011D-299D-4EE3-9E32-EB8B2BC5CB36}"/>
                  </a:ext>
                </a:extLst>
              </p14:cNvPr>
              <p14:cNvContentPartPr/>
              <p14:nvPr/>
            </p14:nvContentPartPr>
            <p14:xfrm>
              <a:off x="742461" y="5671038"/>
              <a:ext cx="57150" cy="2286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69E011D-299D-4EE3-9E32-EB8B2BC5CB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5386" y="5652750"/>
                <a:ext cx="91649" cy="264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769ECFD-E6F8-40BF-BFCA-D91B5D3DC446}"/>
                  </a:ext>
                </a:extLst>
              </p14:cNvPr>
              <p14:cNvContentPartPr/>
              <p14:nvPr/>
            </p14:nvContentPartPr>
            <p14:xfrm>
              <a:off x="967153" y="5602653"/>
              <a:ext cx="9525" cy="123825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769ECFD-E6F8-40BF-BFCA-D91B5D3DC4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903" y="5584707"/>
                <a:ext cx="952500" cy="159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F6C0413-E868-4F9E-A5FC-D10E6F2A32B6}"/>
                  </a:ext>
                </a:extLst>
              </p14:cNvPr>
              <p14:cNvContentPartPr/>
              <p14:nvPr/>
            </p14:nvContentPartPr>
            <p14:xfrm>
              <a:off x="1133230" y="5671038"/>
              <a:ext cx="9525" cy="9525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F6C0413-E868-4F9E-A5FC-D10E6F2A32B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6980" y="5194788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6E97C3B-FAC3-43D6-BDFD-DD3638290EBF}"/>
                  </a:ext>
                </a:extLst>
              </p14:cNvPr>
              <p14:cNvContentPartPr/>
              <p14:nvPr/>
            </p14:nvContentPartPr>
            <p14:xfrm>
              <a:off x="996461" y="5671038"/>
              <a:ext cx="114300" cy="28575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6E97C3B-FAC3-43D6-BDFD-DD3638290E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8984" y="5653614"/>
                <a:ext cx="148905" cy="6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3DC5A86-B59C-4D74-A99F-7DED238E3BCA}"/>
                  </a:ext>
                </a:extLst>
              </p14:cNvPr>
              <p14:cNvContentPartPr/>
              <p14:nvPr/>
            </p14:nvContentPartPr>
            <p14:xfrm>
              <a:off x="1074614" y="5778500"/>
              <a:ext cx="9525" cy="85725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3DC5A86-B59C-4D74-A99F-7DED238E3B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8192" y="5761005"/>
                <a:ext cx="42041" cy="12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6E445D2-93CA-4CFD-A6BB-F8A139642772}"/>
                  </a:ext>
                </a:extLst>
              </p14:cNvPr>
              <p14:cNvContentPartPr/>
              <p14:nvPr/>
            </p14:nvContentPartPr>
            <p14:xfrm>
              <a:off x="928076" y="5846884"/>
              <a:ext cx="266700" cy="66675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6E445D2-93CA-4CFD-A6BB-F8A1396427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9884" y="5829430"/>
                <a:ext cx="302721" cy="101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0D8933C-F002-4BAE-A038-AAC89F00985B}"/>
                  </a:ext>
                </a:extLst>
              </p14:cNvPr>
              <p14:cNvContentPartPr/>
              <p14:nvPr/>
            </p14:nvContentPartPr>
            <p14:xfrm>
              <a:off x="1035538" y="6012962"/>
              <a:ext cx="200024" cy="15240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0D8933C-F002-4BAE-A038-AAC89F0098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7153" y="5995795"/>
                <a:ext cx="236425" cy="187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2D6FC5D-2149-44BA-98CB-1C3CD089FE01}"/>
                  </a:ext>
                </a:extLst>
              </p14:cNvPr>
              <p14:cNvContentPartPr/>
              <p14:nvPr/>
            </p14:nvContentPartPr>
            <p14:xfrm>
              <a:off x="615461" y="6296269"/>
              <a:ext cx="285750" cy="5715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2D6FC5D-2149-44BA-98CB-1C3CD089FE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7330" y="6278845"/>
                <a:ext cx="321650" cy="91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61944F2-F010-46E8-A690-64F169EBC399}"/>
                  </a:ext>
                </a:extLst>
              </p14:cNvPr>
              <p14:cNvContentPartPr/>
              <p14:nvPr/>
            </p14:nvContentPartPr>
            <p14:xfrm>
              <a:off x="537307" y="6393961"/>
              <a:ext cx="266700" cy="15240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61944F2-F010-46E8-A690-64F169EBC3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9503" y="6376444"/>
                <a:ext cx="302672" cy="187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DB848CE-2794-42E1-B617-575F6160C803}"/>
                  </a:ext>
                </a:extLst>
              </p14:cNvPr>
              <p14:cNvContentPartPr/>
              <p14:nvPr/>
            </p14:nvContentPartPr>
            <p14:xfrm>
              <a:off x="752230" y="6530730"/>
              <a:ext cx="180975" cy="9525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DB848CE-2794-42E1-B617-575F6160C80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4240" y="6054480"/>
                <a:ext cx="216594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7555131-5AE9-4AED-AD66-932E3484EDBC}"/>
                  </a:ext>
                </a:extLst>
              </p14:cNvPr>
              <p14:cNvContentPartPr/>
              <p14:nvPr/>
            </p14:nvContentPartPr>
            <p14:xfrm>
              <a:off x="703385" y="6579576"/>
              <a:ext cx="200024" cy="9525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7555131-5AE9-4AED-AD66-932E3484ED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5368" y="6562567"/>
                <a:ext cx="236425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B3B6701-9C20-432A-BEB0-A2650B6866B8}"/>
                  </a:ext>
                </a:extLst>
              </p14:cNvPr>
              <p14:cNvContentPartPr/>
              <p14:nvPr/>
            </p14:nvContentPartPr>
            <p14:xfrm>
              <a:off x="898768" y="6579576"/>
              <a:ext cx="9525" cy="762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B3B6701-9C20-432A-BEB0-A2650B6866B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1759" y="6562099"/>
                <a:ext cx="43203" cy="110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EFBD813-4D36-47B2-AC54-6AFB9D3FA915}"/>
                  </a:ext>
                </a:extLst>
              </p14:cNvPr>
              <p14:cNvContentPartPr/>
              <p14:nvPr/>
            </p14:nvContentPartPr>
            <p14:xfrm>
              <a:off x="1064845" y="6266962"/>
              <a:ext cx="180975" cy="1524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EFBD813-4D36-47B2-AC54-6AFB9D3FA91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7693" y="6249795"/>
                <a:ext cx="215630" cy="187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B2256AD-963F-45FC-A366-DE42E0298277}"/>
                  </a:ext>
                </a:extLst>
              </p14:cNvPr>
              <p14:cNvContentPartPr/>
              <p14:nvPr/>
            </p14:nvContentPartPr>
            <p14:xfrm>
              <a:off x="1357922" y="6208345"/>
              <a:ext cx="47625" cy="295275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B2256AD-963F-45FC-A366-DE42E029827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40763" y="6190592"/>
                <a:ext cx="82293" cy="33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7CD54F1D-57B0-4369-A2F3-FF86BCEFE989}"/>
                  </a:ext>
                </a:extLst>
              </p14:cNvPr>
              <p14:cNvContentPartPr/>
              <p14:nvPr/>
            </p14:nvContentPartPr>
            <p14:xfrm>
              <a:off x="1406769" y="6364654"/>
              <a:ext cx="285750" cy="38099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7CD54F1D-57B0-4369-A2F3-FF86BCEFE98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88638" y="6347336"/>
                <a:ext cx="321650" cy="72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2851830-F66A-4D32-A303-945506A652AF}"/>
                  </a:ext>
                </a:extLst>
              </p14:cNvPr>
              <p14:cNvContentPartPr/>
              <p14:nvPr/>
            </p14:nvContentPartPr>
            <p14:xfrm>
              <a:off x="1858055" y="6184445"/>
              <a:ext cx="133350" cy="2381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2851830-F66A-4D32-A303-945506A652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39738" y="6166568"/>
                <a:ext cx="169618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006439B3-3E24-427F-898C-7C82943A4550}"/>
                  </a:ext>
                </a:extLst>
              </p14:cNvPr>
              <p14:cNvContentPartPr/>
              <p14:nvPr/>
            </p14:nvContentPartPr>
            <p14:xfrm>
              <a:off x="1847168" y="6325960"/>
              <a:ext cx="400050" cy="314325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006439B3-3E24-427F-898C-7C82943A45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29309" y="6308418"/>
                <a:ext cx="435412" cy="3497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2D27315-0E9E-46F4-BFA2-6CB543086285}"/>
                  </a:ext>
                </a:extLst>
              </p14:cNvPr>
              <p14:cNvContentPartPr/>
              <p14:nvPr/>
            </p14:nvContentPartPr>
            <p14:xfrm>
              <a:off x="3001009" y="1858009"/>
              <a:ext cx="9525" cy="9525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2D27315-0E9E-46F4-BFA2-6CB5430862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4284" y="1391284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1A864061-F616-4727-BCD2-936242B11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74" y="120539"/>
            <a:ext cx="8220892" cy="3193002"/>
          </a:xfrm>
          <a:prstGeom prst="rect">
            <a:avLst/>
          </a:prstGeom>
        </p:spPr>
      </p:pic>
      <p:pic>
        <p:nvPicPr>
          <p:cNvPr id="5" name="그림 5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FF053AA9-0C9E-4765-8D80-20EB9376B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29" y="3310030"/>
            <a:ext cx="8585200" cy="35363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3E3A4DE-01CF-409F-82E4-7AAC5A880E2C}"/>
                  </a:ext>
                </a:extLst>
              </p14:cNvPr>
              <p14:cNvContentPartPr/>
              <p14:nvPr/>
            </p14:nvContentPartPr>
            <p14:xfrm>
              <a:off x="8868454" y="197303"/>
              <a:ext cx="180975" cy="2286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3E3A4DE-01CF-409F-82E4-7AAC5A880E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0884" y="179331"/>
                <a:ext cx="215764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F3AF983-CFFB-4B66-893C-19FCF8653EF6}"/>
                  </a:ext>
                </a:extLst>
              </p14:cNvPr>
              <p14:cNvContentPartPr/>
              <p14:nvPr/>
            </p14:nvContentPartPr>
            <p14:xfrm>
              <a:off x="9151483" y="142874"/>
              <a:ext cx="142875" cy="228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F3AF983-CFFB-4B66-893C-19FCF8653E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33352" y="124902"/>
                <a:ext cx="178775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517BEE6-F2D9-43A1-940E-1EC08CB5D39D}"/>
                  </a:ext>
                </a:extLst>
              </p14:cNvPr>
              <p14:cNvContentPartPr/>
              <p14:nvPr/>
            </p14:nvContentPartPr>
            <p14:xfrm>
              <a:off x="9292998" y="228599"/>
              <a:ext cx="142875" cy="228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517BEE6-F2D9-43A1-940E-1EC08CB5D3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5229" y="210987"/>
                <a:ext cx="178775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B0C7A5E-C854-4119-A205-6C90CD161A1D}"/>
                  </a:ext>
                </a:extLst>
              </p14:cNvPr>
              <p14:cNvContentPartPr/>
              <p14:nvPr/>
            </p14:nvContentPartPr>
            <p14:xfrm>
              <a:off x="9467168" y="261257"/>
              <a:ext cx="276225" cy="5715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B0C7A5E-C854-4119-A205-6C90CD161A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8923" y="242834"/>
                <a:ext cx="312350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D6E1426-8E0F-4698-8660-3AB3D78536B1}"/>
                  </a:ext>
                </a:extLst>
              </p14:cNvPr>
              <p14:cNvContentPartPr/>
              <p14:nvPr/>
            </p14:nvContentPartPr>
            <p14:xfrm>
              <a:off x="9641340" y="141514"/>
              <a:ext cx="47625" cy="31432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D6E1426-8E0F-4698-8660-3AB3D78536B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21822" y="123614"/>
                <a:ext cx="86272" cy="3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5279ED8-7F61-4265-8A6B-09FD44EFD71F}"/>
                  </a:ext>
                </a:extLst>
              </p14:cNvPr>
              <p14:cNvContentPartPr/>
              <p14:nvPr/>
            </p14:nvContentPartPr>
            <p14:xfrm>
              <a:off x="9804626" y="222476"/>
              <a:ext cx="247650" cy="20955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5279ED8-7F61-4265-8A6B-09FD44EFD7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86835" y="204650"/>
                <a:ext cx="282876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0A147ED-E07D-4CDC-BFA7-F00851AD3D33}"/>
                  </a:ext>
                </a:extLst>
              </p14:cNvPr>
              <p14:cNvContentPartPr/>
              <p14:nvPr/>
            </p14:nvContentPartPr>
            <p14:xfrm>
              <a:off x="8716054" y="625248"/>
              <a:ext cx="314325" cy="13335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0A147ED-E07D-4CDC-BFA7-F00851AD3D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98154" y="606931"/>
                <a:ext cx="349767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3E3A3E9-C1ED-4BA1-BC19-EA6900BF520E}"/>
                  </a:ext>
                </a:extLst>
              </p14:cNvPr>
              <p14:cNvContentPartPr/>
              <p14:nvPr/>
            </p14:nvContentPartPr>
            <p14:xfrm>
              <a:off x="8911999" y="614362"/>
              <a:ext cx="95250" cy="32385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3E3A3E9-C1ED-4BA1-BC19-EA6900BF52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94903" y="596529"/>
                <a:ext cx="129791" cy="3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58270FB-D366-4AAA-94B1-B5D0FADCCDD6}"/>
                  </a:ext>
                </a:extLst>
              </p14:cNvPr>
              <p14:cNvContentPartPr/>
              <p14:nvPr/>
            </p14:nvContentPartPr>
            <p14:xfrm>
              <a:off x="9543368" y="668790"/>
              <a:ext cx="19050" cy="85725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58270FB-D366-4AAA-94B1-B5D0FADCCD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13257" y="651151"/>
                <a:ext cx="79887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44E74F0-FD56-463A-8340-68D207FDD9F8}"/>
                  </a:ext>
                </a:extLst>
              </p14:cNvPr>
              <p14:cNvContentPartPr/>
              <p14:nvPr/>
            </p14:nvContentPartPr>
            <p14:xfrm>
              <a:off x="9684883" y="668790"/>
              <a:ext cx="28575" cy="12382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44E74F0-FD56-463A-8340-68D207FDD9F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69353" y="650253"/>
                <a:ext cx="59324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9D363F1-5DD2-4785-A032-557E97EDC880}"/>
                  </a:ext>
                </a:extLst>
              </p14:cNvPr>
              <p14:cNvContentPartPr/>
              <p14:nvPr/>
            </p14:nvContentPartPr>
            <p14:xfrm>
              <a:off x="8748713" y="1038904"/>
              <a:ext cx="219075" cy="27622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9D363F1-5DD2-4785-A032-557E97EDC8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30999" y="1021024"/>
                <a:ext cx="254864" cy="3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3D93437-40AD-4C29-8C99-99500B70BD00}"/>
                  </a:ext>
                </a:extLst>
              </p14:cNvPr>
              <p14:cNvContentPartPr/>
              <p14:nvPr/>
            </p14:nvContentPartPr>
            <p14:xfrm>
              <a:off x="9423626" y="1049790"/>
              <a:ext cx="85725" cy="180975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3D93437-40AD-4C29-8C99-99500B70BD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06340" y="1032571"/>
                <a:ext cx="120650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47EE36E-7F54-4446-814F-A7E558BFEE46}"/>
                  </a:ext>
                </a:extLst>
              </p14:cNvPr>
              <p14:cNvContentPartPr/>
              <p14:nvPr/>
            </p14:nvContentPartPr>
            <p14:xfrm>
              <a:off x="9597797" y="1071561"/>
              <a:ext cx="47625" cy="12382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47EE36E-7F54-4446-814F-A7E558BFEE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78669" y="1053395"/>
                <a:ext cx="86272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4E7821E-7C34-4AAB-8B60-459FB7EC9C9B}"/>
                  </a:ext>
                </a:extLst>
              </p14:cNvPr>
              <p14:cNvContentPartPr/>
              <p14:nvPr/>
            </p14:nvContentPartPr>
            <p14:xfrm>
              <a:off x="10697254" y="255133"/>
              <a:ext cx="161925" cy="2286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4E7821E-7C34-4AAB-8B60-459FB7EC9C9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79816" y="237521"/>
                <a:ext cx="197157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1B02DDF-C76B-414F-815B-2378E94C0EBA}"/>
                  </a:ext>
                </a:extLst>
              </p14:cNvPr>
              <p14:cNvContentPartPr/>
              <p14:nvPr/>
            </p14:nvContentPartPr>
            <p14:xfrm>
              <a:off x="10882311" y="168047"/>
              <a:ext cx="142875" cy="33337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1B02DDF-C76B-414F-815B-2378E94C0EB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64542" y="150276"/>
                <a:ext cx="178775" cy="36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041ED38-377F-492B-9D90-667BB6260448}"/>
                  </a:ext>
                </a:extLst>
              </p14:cNvPr>
              <p14:cNvContentPartPr/>
              <p14:nvPr/>
            </p14:nvContentPartPr>
            <p14:xfrm>
              <a:off x="11067367" y="320447"/>
              <a:ext cx="123825" cy="18097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041ED38-377F-492B-9D90-667BB626044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049201" y="302877"/>
                <a:ext cx="160528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9F8CAD9-6D17-49A9-938C-DA026DCBF239}"/>
                  </a:ext>
                </a:extLst>
              </p14:cNvPr>
              <p14:cNvContentPartPr/>
              <p14:nvPr/>
            </p14:nvContentPartPr>
            <p14:xfrm>
              <a:off x="11230654" y="320448"/>
              <a:ext cx="104775" cy="17145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9F8CAD9-6D17-49A9-938C-DA026DCBF23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213710" y="302773"/>
                <a:ext cx="139008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6EBDDC61-4BBA-4DF7-8B35-BEA9055EE106}"/>
                  </a:ext>
                </a:extLst>
              </p14:cNvPr>
              <p14:cNvContentPartPr/>
              <p14:nvPr/>
            </p14:nvContentPartPr>
            <p14:xfrm>
              <a:off x="11361284" y="211590"/>
              <a:ext cx="238125" cy="104775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6EBDDC61-4BBA-4DF7-8B35-BEA9055EE1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43764" y="194646"/>
                <a:ext cx="273522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158C3ED-773F-44E9-937F-9B5F0C5DD36B}"/>
                  </a:ext>
                </a:extLst>
              </p14:cNvPr>
              <p14:cNvContentPartPr/>
              <p14:nvPr/>
            </p14:nvContentPartPr>
            <p14:xfrm>
              <a:off x="11481026" y="102734"/>
              <a:ext cx="19050" cy="43815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158C3ED-773F-44E9-937F-9B5F0C5DD3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528526" y="85005"/>
                <a:ext cx="1905000" cy="473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044AC01E-9275-48F4-AB93-B1C188A59232}"/>
                  </a:ext>
                </a:extLst>
              </p14:cNvPr>
              <p14:cNvContentPartPr/>
              <p14:nvPr/>
            </p14:nvContentPartPr>
            <p14:xfrm>
              <a:off x="10838768" y="634772"/>
              <a:ext cx="28575" cy="85725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044AC01E-9275-48F4-AB93-B1C188A5923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23238" y="617133"/>
                <a:ext cx="59324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8F66EEC-17FD-4335-9F6B-E518EE92A6C5}"/>
                  </a:ext>
                </a:extLst>
              </p14:cNvPr>
              <p14:cNvContentPartPr/>
              <p14:nvPr/>
            </p14:nvContentPartPr>
            <p14:xfrm>
              <a:off x="10827883" y="798058"/>
              <a:ext cx="57150" cy="13335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8F66EEC-17FD-4335-9F6B-E518EE92A6C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809084" y="779741"/>
                <a:ext cx="94373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805532F-F2D0-420B-BF6E-FC6103236B00}"/>
                  </a:ext>
                </a:extLst>
              </p14:cNvPr>
              <p14:cNvContentPartPr/>
              <p14:nvPr/>
            </p14:nvContentPartPr>
            <p14:xfrm>
              <a:off x="10991167" y="678315"/>
              <a:ext cx="142875" cy="20955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805532F-F2D0-420B-BF6E-FC6103236B0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73036" y="660489"/>
                <a:ext cx="178775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45C57DE5-E4FE-4951-9459-1B449EAFC83D}"/>
                  </a:ext>
                </a:extLst>
              </p14:cNvPr>
              <p14:cNvContentPartPr/>
              <p14:nvPr/>
            </p14:nvContentPartPr>
            <p14:xfrm>
              <a:off x="11176225" y="710972"/>
              <a:ext cx="209550" cy="66675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45C57DE5-E4FE-4951-9459-1B449EAFC83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158399" y="693021"/>
                <a:ext cx="245566" cy="1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2C8035A1-AC23-44DA-BB24-60D311BECE1A}"/>
                  </a:ext>
                </a:extLst>
              </p14:cNvPr>
              <p14:cNvContentPartPr/>
              <p14:nvPr/>
            </p14:nvContentPartPr>
            <p14:xfrm>
              <a:off x="11241538" y="602115"/>
              <a:ext cx="123825" cy="285749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2C8035A1-AC23-44DA-BB24-60D311BECE1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223372" y="583961"/>
                <a:ext cx="160528" cy="321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1ED8836C-57EF-4F78-98EB-710334A371DC}"/>
                  </a:ext>
                </a:extLst>
              </p14:cNvPr>
              <p14:cNvContentPartPr/>
              <p14:nvPr/>
            </p14:nvContentPartPr>
            <p14:xfrm>
              <a:off x="10675482" y="1135515"/>
              <a:ext cx="76200" cy="20002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1ED8836C-57EF-4F78-98EB-710334A371D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657595" y="1117164"/>
                <a:ext cx="111617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6BD6D4A-2FF8-4CA6-BD20-65B50C623AEB}"/>
                  </a:ext>
                </a:extLst>
              </p14:cNvPr>
              <p14:cNvContentPartPr/>
              <p14:nvPr/>
            </p14:nvContentPartPr>
            <p14:xfrm>
              <a:off x="10827883" y="1168173"/>
              <a:ext cx="76200" cy="13335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6BD6D4A-2FF8-4CA6-BD20-65B50C623AE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809996" y="1150222"/>
                <a:ext cx="111617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A66320C5-02AA-4BD9-B568-EE47E1096D6C}"/>
                  </a:ext>
                </a:extLst>
              </p14:cNvPr>
              <p14:cNvContentPartPr/>
              <p14:nvPr/>
            </p14:nvContentPartPr>
            <p14:xfrm>
              <a:off x="10991167" y="1102858"/>
              <a:ext cx="142875" cy="161925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A66320C5-02AA-4BD9-B568-EE47E1096D6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973036" y="1085064"/>
                <a:ext cx="178775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D890C630-CC70-4A3C-B603-21F671C2B130}"/>
                  </a:ext>
                </a:extLst>
              </p14:cNvPr>
              <p14:cNvContentPartPr/>
              <p14:nvPr/>
            </p14:nvContentPartPr>
            <p14:xfrm>
              <a:off x="11197999" y="1081087"/>
              <a:ext cx="152400" cy="3810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D890C630-CC70-4A3C-B603-21F671C2B13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180387" y="1063458"/>
                <a:ext cx="187984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1F54E87B-896B-4BCF-BBF5-095ED0BBA585}"/>
                  </a:ext>
                </a:extLst>
              </p14:cNvPr>
              <p14:cNvContentPartPr/>
              <p14:nvPr/>
            </p14:nvContentPartPr>
            <p14:xfrm>
              <a:off x="11796713" y="787172"/>
              <a:ext cx="285749" cy="485775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1F54E87B-896B-4BCF-BBF5-095ED0BBA58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778559" y="769339"/>
                <a:ext cx="321695" cy="5210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09960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D6FF869-1782-4774-AE06-4E063BAECD8F}"/>
                  </a:ext>
                </a:extLst>
              </p14:cNvPr>
              <p14:cNvContentPartPr/>
              <p14:nvPr/>
            </p14:nvContentPartPr>
            <p14:xfrm>
              <a:off x="4102364" y="3776926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D6FF869-1782-4774-AE06-4E063BAECD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6114" y="3300676"/>
                <a:ext cx="952500" cy="9525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4240C1-7B58-48B9-937F-3080B9A7DA19}"/>
              </a:ext>
            </a:extLst>
          </p:cNvPr>
          <p:cNvSpPr txBox="1"/>
          <p:nvPr/>
        </p:nvSpPr>
        <p:spPr>
          <a:xfrm>
            <a:off x="78317" y="12065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Merge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  <a:endParaRPr lang="ko-KR" altLang="en-US" sz="2400" b="1" dirty="0">
              <a:solidFill>
                <a:schemeClr val="accent1"/>
              </a:solidFill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F04EB9E-2709-4897-8419-500C675A00A7}"/>
                  </a:ext>
                </a:extLst>
              </p14:cNvPr>
              <p14:cNvContentPartPr/>
              <p14:nvPr/>
            </p14:nvContentPartPr>
            <p14:xfrm>
              <a:off x="7954697" y="898259"/>
              <a:ext cx="942975" cy="2857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F04EB9E-2709-4897-8419-500C675A00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36688" y="882206"/>
                <a:ext cx="978634" cy="6036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4" descr="테이블, 앉아있는, 노트북, 녹색이(가) 표시된 사진&#10;&#10;매우 높은 신뢰도로 생성된 설명">
            <a:extLst>
              <a:ext uri="{FF2B5EF4-FFF2-40B4-BE49-F238E27FC236}">
                <a16:creationId xmlns:a16="http://schemas.microsoft.com/office/drawing/2014/main" id="{D56D5778-F013-47FD-9B26-1505BC9C4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125" y="153598"/>
            <a:ext cx="9444077" cy="6480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E92EA76-84C4-4BFA-BE44-69E134DB1463}"/>
                  </a:ext>
                </a:extLst>
              </p14:cNvPr>
              <p14:cNvContentPartPr/>
              <p14:nvPr/>
            </p14:nvContentPartPr>
            <p14:xfrm>
              <a:off x="1594114" y="506676"/>
              <a:ext cx="9525" cy="952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E92EA76-84C4-4BFA-BE44-69E134DB14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7864" y="3042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F763885-CAAA-47EA-A0BD-909222245C66}"/>
                  </a:ext>
                </a:extLst>
              </p14:cNvPr>
              <p14:cNvContentPartPr/>
              <p14:nvPr/>
            </p14:nvContentPartPr>
            <p14:xfrm>
              <a:off x="1615280" y="358510"/>
              <a:ext cx="9525" cy="95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F763885-CAAA-47EA-A0BD-909222245C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030" y="-117740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0E049D4-DFF6-4BE6-AFAB-94B1403AA07C}"/>
                  </a:ext>
                </a:extLst>
              </p14:cNvPr>
              <p14:cNvContentPartPr/>
              <p14:nvPr/>
            </p14:nvContentPartPr>
            <p14:xfrm>
              <a:off x="245452" y="1880576"/>
              <a:ext cx="19049" cy="295275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0E049D4-DFF6-4BE6-AFAB-94B1403AA0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8481" y="1862461"/>
                <a:ext cx="53337" cy="33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F770A05-2221-424A-9E5B-3433773AEACF}"/>
                  </a:ext>
                </a:extLst>
              </p14:cNvPr>
              <p14:cNvContentPartPr/>
              <p14:nvPr/>
            </p14:nvContentPartPr>
            <p14:xfrm>
              <a:off x="147759" y="1851269"/>
              <a:ext cx="542925" cy="28575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F770A05-2221-424A-9E5B-3433773AEA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9911" y="1833500"/>
                <a:ext cx="578263" cy="321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F112533-7101-4E06-81FF-FFC21796427E}"/>
                  </a:ext>
                </a:extLst>
              </p14:cNvPr>
              <p14:cNvContentPartPr/>
              <p14:nvPr/>
            </p14:nvContentPartPr>
            <p14:xfrm>
              <a:off x="249115" y="2300654"/>
              <a:ext cx="342900" cy="2667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F112533-7101-4E06-81FF-FFC2179642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1087" y="2282850"/>
                <a:ext cx="378596" cy="30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D1739EC-39FA-4482-99AA-260003E5271F}"/>
                  </a:ext>
                </a:extLst>
              </p14:cNvPr>
              <p14:cNvContentPartPr/>
              <p14:nvPr/>
            </p14:nvContentPartPr>
            <p14:xfrm>
              <a:off x="1069731" y="2027114"/>
              <a:ext cx="428624" cy="18097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D1739EC-39FA-4482-99AA-260003E527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2156" y="2009612"/>
                <a:ext cx="464133" cy="21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CED8273-3E7E-44F4-8D76-17101032D233}"/>
                  </a:ext>
                </a:extLst>
              </p14:cNvPr>
              <p14:cNvContentPartPr/>
              <p14:nvPr/>
            </p14:nvContentPartPr>
            <p14:xfrm>
              <a:off x="1401883" y="2290884"/>
              <a:ext cx="9525" cy="19049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CED8273-3E7E-44F4-8D76-17101032D2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5633" y="2273567"/>
                <a:ext cx="952500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B42FDAB-32B9-41A3-9ED2-E5C306510A74}"/>
                  </a:ext>
                </a:extLst>
              </p14:cNvPr>
              <p14:cNvContentPartPr/>
              <p14:nvPr/>
            </p14:nvContentPartPr>
            <p14:xfrm>
              <a:off x="1079499" y="2290884"/>
              <a:ext cx="361950" cy="123825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B42FDAB-32B9-41A3-9ED2-E5C306510A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1492" y="2273395"/>
                <a:ext cx="397605" cy="158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9B59199-7A98-4AF3-B5D8-B4F038A739E7}"/>
                  </a:ext>
                </a:extLst>
              </p14:cNvPr>
              <p14:cNvContentPartPr/>
              <p14:nvPr/>
            </p14:nvContentPartPr>
            <p14:xfrm>
              <a:off x="1450730" y="1978268"/>
              <a:ext cx="123825" cy="37147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9B59199-7A98-4AF3-B5D8-B4F038A739E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33590" y="1960630"/>
                <a:ext cx="158454" cy="407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F528F5B-2116-4759-A6CD-D610EBA59A48}"/>
                  </a:ext>
                </a:extLst>
              </p14:cNvPr>
              <p14:cNvContentPartPr/>
              <p14:nvPr/>
            </p14:nvContentPartPr>
            <p14:xfrm>
              <a:off x="1665653" y="1948961"/>
              <a:ext cx="1038225" cy="36195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F528F5B-2116-4759-A6CD-D610EBA59A4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47609" y="1931314"/>
                <a:ext cx="1073951" cy="397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8DB20C8-747D-4112-B8D2-28FECA027830}"/>
                  </a:ext>
                </a:extLst>
              </p14:cNvPr>
              <p14:cNvContentPartPr/>
              <p14:nvPr/>
            </p14:nvContentPartPr>
            <p14:xfrm>
              <a:off x="4731883" y="2613932"/>
              <a:ext cx="676275" cy="1905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8DB20C8-747D-4112-B8D2-28FECA02783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3859" y="1661432"/>
                <a:ext cx="711963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8F6AD5F-02A6-42AD-8D6C-DBCDA79C3DFD}"/>
                  </a:ext>
                </a:extLst>
              </p14:cNvPr>
              <p14:cNvContentPartPr/>
              <p14:nvPr/>
            </p14:nvContentPartPr>
            <p14:xfrm>
              <a:off x="4731883" y="3147332"/>
              <a:ext cx="609600" cy="1905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8F6AD5F-02A6-42AD-8D6C-DBCDA79C3D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3890" y="2213882"/>
                <a:ext cx="645226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577B393D-E8B1-463B-B44C-B31ED69F13AA}"/>
                  </a:ext>
                </a:extLst>
              </p14:cNvPr>
              <p14:cNvContentPartPr/>
              <p14:nvPr/>
            </p14:nvContentPartPr>
            <p14:xfrm>
              <a:off x="6909026" y="2613932"/>
              <a:ext cx="990600" cy="1905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577B393D-E8B1-463B-B44C-B31ED69F13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91035" y="2598317"/>
                <a:ext cx="1026223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B1319DE7-F795-4D4E-9344-109B5046BC83}"/>
                  </a:ext>
                </a:extLst>
              </p14:cNvPr>
              <p14:cNvContentPartPr/>
              <p14:nvPr/>
            </p14:nvContentPartPr>
            <p14:xfrm>
              <a:off x="6898141" y="3299732"/>
              <a:ext cx="885824" cy="1905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B1319DE7-F795-4D4E-9344-109B5046BC8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80063" y="3269006"/>
                <a:ext cx="921619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17458FF-5029-48E6-8BC7-5503E14DC5F0}"/>
                  </a:ext>
                </a:extLst>
              </p14:cNvPr>
              <p14:cNvContentPartPr/>
              <p14:nvPr/>
            </p14:nvContentPartPr>
            <p14:xfrm>
              <a:off x="8324169" y="2613931"/>
              <a:ext cx="95250" cy="161925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17458FF-5029-48E6-8BC7-5503E14DC5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06724" y="2596137"/>
                <a:ext cx="129791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C5C6900-2EA5-4E86-B8B7-A56236B1AD10}"/>
                  </a:ext>
                </a:extLst>
              </p14:cNvPr>
              <p14:cNvContentPartPr/>
              <p14:nvPr/>
            </p14:nvContentPartPr>
            <p14:xfrm>
              <a:off x="8335055" y="2744560"/>
              <a:ext cx="19050" cy="2286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C5C6900-2EA5-4E86-B8B7-A56236B1AD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19440" y="2726588"/>
                <a:ext cx="49967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5638158E-AE82-4E76-8276-D591F74AF7E6}"/>
                  </a:ext>
                </a:extLst>
              </p14:cNvPr>
              <p14:cNvContentPartPr/>
              <p14:nvPr/>
            </p14:nvContentPartPr>
            <p14:xfrm>
              <a:off x="8433026" y="2788103"/>
              <a:ext cx="19050" cy="17145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5638158E-AE82-4E76-8276-D591F74AF7E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99576" y="2770428"/>
                <a:ext cx="1905000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E3D159F-7F3E-4C8F-AE47-F5759719CC10}"/>
                  </a:ext>
                </a:extLst>
              </p14:cNvPr>
              <p14:cNvContentPartPr/>
              <p14:nvPr/>
            </p14:nvContentPartPr>
            <p14:xfrm>
              <a:off x="8258855" y="2951388"/>
              <a:ext cx="238125" cy="28575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E3D159F-7F3E-4C8F-AE47-F5759719CC1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41335" y="2935858"/>
                <a:ext cx="273522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78768A0-816E-4791-9215-0CF3E1AA7A32}"/>
                  </a:ext>
                </a:extLst>
              </p14:cNvPr>
              <p14:cNvContentPartPr/>
              <p14:nvPr/>
            </p14:nvContentPartPr>
            <p14:xfrm>
              <a:off x="8639856" y="2711903"/>
              <a:ext cx="76200" cy="200025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78768A0-816E-4791-9215-0CF3E1AA7A3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22326" y="2693919"/>
                <a:ext cx="111617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F361FDAA-31AE-4C83-A6E8-80F9F58AEC9F}"/>
                  </a:ext>
                </a:extLst>
              </p14:cNvPr>
              <p14:cNvContentPartPr/>
              <p14:nvPr/>
            </p14:nvContentPartPr>
            <p14:xfrm>
              <a:off x="8824911" y="2701016"/>
              <a:ext cx="123825" cy="390525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F361FDAA-31AE-4C83-A6E8-80F9F58AEC9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06374" y="2683460"/>
                <a:ext cx="160528" cy="425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639124E8-D65F-4DE9-B249-03FA1B00C19B}"/>
                  </a:ext>
                </a:extLst>
              </p14:cNvPr>
              <p14:cNvContentPartPr/>
              <p14:nvPr/>
            </p14:nvContentPartPr>
            <p14:xfrm>
              <a:off x="9216797" y="2679245"/>
              <a:ext cx="238125" cy="257175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639124E8-D65F-4DE9-B249-03FA1B00C19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199277" y="2661911"/>
                <a:ext cx="273522" cy="29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3F379A59-887C-4C3C-892D-0718DA5175EB}"/>
                  </a:ext>
                </a:extLst>
              </p14:cNvPr>
              <p14:cNvContentPartPr/>
              <p14:nvPr/>
            </p14:nvContentPartPr>
            <p14:xfrm>
              <a:off x="9456284" y="2679246"/>
              <a:ext cx="180975" cy="1524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3F379A59-887C-4C3C-892D-0718DA5175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39065" y="2661634"/>
                <a:ext cx="215764" cy="1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276B987-905D-4464-ADD0-DD1AB8253494}"/>
                  </a:ext>
                </a:extLst>
              </p14:cNvPr>
              <p14:cNvContentPartPr/>
              <p14:nvPr/>
            </p14:nvContentPartPr>
            <p14:xfrm>
              <a:off x="9499825" y="2940503"/>
              <a:ext cx="95250" cy="13335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276B987-905D-4464-ADD0-DD1AB825349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82380" y="2922186"/>
                <a:ext cx="129791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15A3E77C-8AE9-4AF1-9B57-25AF68BB0AC1}"/>
                  </a:ext>
                </a:extLst>
              </p14:cNvPr>
              <p14:cNvContentPartPr/>
              <p14:nvPr/>
            </p14:nvContentPartPr>
            <p14:xfrm>
              <a:off x="9739312" y="2657474"/>
              <a:ext cx="95250" cy="142875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15A3E77C-8AE9-4AF1-9B57-25AF68BB0AC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22216" y="2639705"/>
                <a:ext cx="129791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54D2D904-CD65-4F80-9947-65709D0A7DC4}"/>
                  </a:ext>
                </a:extLst>
              </p14:cNvPr>
              <p14:cNvContentPartPr/>
              <p14:nvPr/>
            </p14:nvContentPartPr>
            <p14:xfrm>
              <a:off x="9869940" y="2570389"/>
              <a:ext cx="76200" cy="32385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54D2D904-CD65-4F80-9947-65709D0A7DC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52410" y="2552913"/>
                <a:ext cx="111617" cy="3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B1A6B229-BD52-42AC-8A28-D63B2679585D}"/>
                  </a:ext>
                </a:extLst>
              </p14:cNvPr>
              <p14:cNvContentPartPr/>
              <p14:nvPr/>
            </p14:nvContentPartPr>
            <p14:xfrm>
              <a:off x="10065883" y="2624817"/>
              <a:ext cx="142875" cy="180975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B1A6B229-BD52-42AC-8A28-D63B2679585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048114" y="2607247"/>
                <a:ext cx="178775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04211683-ACFE-40D3-804A-3059B74A064B}"/>
                  </a:ext>
                </a:extLst>
              </p14:cNvPr>
              <p14:cNvContentPartPr/>
              <p14:nvPr/>
            </p14:nvContentPartPr>
            <p14:xfrm>
              <a:off x="10142083" y="2766332"/>
              <a:ext cx="19050" cy="24765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04211683-ACFE-40D3-804A-3059B74A064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126468" y="2748541"/>
                <a:ext cx="49967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6872146B-0722-4A9C-90FE-CC1B6AEF55DA}"/>
                  </a:ext>
                </a:extLst>
              </p14:cNvPr>
              <p14:cNvContentPartPr/>
              <p14:nvPr/>
            </p14:nvContentPartPr>
            <p14:xfrm>
              <a:off x="10087653" y="2853417"/>
              <a:ext cx="95250" cy="17145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6872146B-0722-4A9C-90FE-CC1B6AEF55D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070557" y="2836095"/>
                <a:ext cx="129791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4872D01E-EC5B-4FD4-B2CC-AC4C6F22F025}"/>
                  </a:ext>
                </a:extLst>
              </p14:cNvPr>
              <p14:cNvContentPartPr/>
              <p14:nvPr/>
            </p14:nvContentPartPr>
            <p14:xfrm>
              <a:off x="10076768" y="2962274"/>
              <a:ext cx="142875" cy="85725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4872D01E-EC5B-4FD4-B2CC-AC4C6F22F02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058999" y="2944635"/>
                <a:ext cx="178775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7B23270-FAD3-4C98-B510-476D5073CF15}"/>
                  </a:ext>
                </a:extLst>
              </p14:cNvPr>
              <p14:cNvContentPartPr/>
              <p14:nvPr/>
            </p14:nvContentPartPr>
            <p14:xfrm>
              <a:off x="10142083" y="2929618"/>
              <a:ext cx="123825" cy="13335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7B23270-FAD3-4C98-B510-476D5073CF1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23546" y="2911301"/>
                <a:ext cx="160528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98143951-84DE-4640-932E-6CA98A0700C6}"/>
                  </a:ext>
                </a:extLst>
              </p14:cNvPr>
              <p14:cNvContentPartPr/>
              <p14:nvPr/>
            </p14:nvContentPartPr>
            <p14:xfrm>
              <a:off x="10142083" y="2581274"/>
              <a:ext cx="57150" cy="104775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98143951-84DE-4640-932E-6CA98A0700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123284" y="2563984"/>
                <a:ext cx="94373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DDE963FA-90C1-4A90-91FD-A5D0BE250998}"/>
                  </a:ext>
                </a:extLst>
              </p14:cNvPr>
              <p14:cNvContentPartPr/>
              <p14:nvPr/>
            </p14:nvContentPartPr>
            <p14:xfrm>
              <a:off x="10425112" y="2537731"/>
              <a:ext cx="152400" cy="66675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DDE963FA-90C1-4A90-91FD-A5D0BE25099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407500" y="2519780"/>
                <a:ext cx="187984" cy="1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FC85831C-D07E-4C59-B1BA-C83C55CDC8E0}"/>
                  </a:ext>
                </a:extLst>
              </p14:cNvPr>
              <p14:cNvContentPartPr/>
              <p14:nvPr/>
            </p14:nvContentPartPr>
            <p14:xfrm>
              <a:off x="10381570" y="2592160"/>
              <a:ext cx="133350" cy="104775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FC85831C-D07E-4C59-B1BA-C83C55CDC8E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63619" y="2574870"/>
                <a:ext cx="169618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B03B2C31-97A1-4766-AB52-A59FE8FC1B0A}"/>
                  </a:ext>
                </a:extLst>
              </p14:cNvPr>
              <p14:cNvContentPartPr/>
              <p14:nvPr/>
            </p14:nvContentPartPr>
            <p14:xfrm>
              <a:off x="10479540" y="2679245"/>
              <a:ext cx="57150" cy="104775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B03B2C31-97A1-4766-AB52-A59FE8FC1B0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460741" y="2662301"/>
                <a:ext cx="94373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A4D33A0C-BBD2-4FB0-B0C5-8DA43567F15C}"/>
                  </a:ext>
                </a:extLst>
              </p14:cNvPr>
              <p14:cNvContentPartPr/>
              <p14:nvPr/>
            </p14:nvContentPartPr>
            <p14:xfrm>
              <a:off x="10588396" y="2483303"/>
              <a:ext cx="219075" cy="40005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A4D33A0C-BBD2-4FB0-B0C5-8DA43567F15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570682" y="2465444"/>
                <a:ext cx="254864" cy="43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BCF3BF41-FF76-4E38-B9E6-F5F9AC75BAC6}"/>
                  </a:ext>
                </a:extLst>
              </p14:cNvPr>
              <p14:cNvContentPartPr/>
              <p14:nvPr/>
            </p14:nvContentPartPr>
            <p14:xfrm>
              <a:off x="10795225" y="2581274"/>
              <a:ext cx="142875" cy="180975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BCF3BF41-FF76-4E38-B9E6-F5F9AC75BAC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777094" y="2563704"/>
                <a:ext cx="178775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D13AE1F0-39BC-4125-AD8F-FF38F70993A9}"/>
                  </a:ext>
                </a:extLst>
              </p14:cNvPr>
              <p14:cNvContentPartPr/>
              <p14:nvPr/>
            </p14:nvContentPartPr>
            <p14:xfrm>
              <a:off x="11100026" y="2483303"/>
              <a:ext cx="19050" cy="38100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D13AE1F0-39BC-4125-AD8F-FF38F70993A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069300" y="2465314"/>
                <a:ext cx="79887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2AD51BE0-43C5-415D-B2FD-DBA8996648F5}"/>
                  </a:ext>
                </a:extLst>
              </p14:cNvPr>
              <p14:cNvContentPartPr/>
              <p14:nvPr/>
            </p14:nvContentPartPr>
            <p14:xfrm>
              <a:off x="4296454" y="708932"/>
              <a:ext cx="1352550" cy="1905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2AD51BE0-43C5-415D-B2FD-DBA8996648F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78425" y="-224518"/>
                <a:ext cx="1388248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C65F2A0-7686-4326-92E5-262C0E812881}"/>
                  </a:ext>
                </a:extLst>
              </p14:cNvPr>
              <p14:cNvContentPartPr/>
              <p14:nvPr/>
            </p14:nvContentPartPr>
            <p14:xfrm>
              <a:off x="7311798" y="730703"/>
              <a:ext cx="981074" cy="1905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C65F2A0-7686-4326-92E5-262C0E81288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94137" y="700592"/>
                <a:ext cx="1016756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7544AFA0-721E-4750-A195-292F0E9C285C}"/>
                  </a:ext>
                </a:extLst>
              </p14:cNvPr>
              <p14:cNvContentPartPr/>
              <p14:nvPr/>
            </p14:nvContentPartPr>
            <p14:xfrm>
              <a:off x="2772455" y="2407103"/>
              <a:ext cx="666750" cy="17145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7544AFA0-721E-4750-A195-292F0E9C28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54396" y="2389781"/>
                <a:ext cx="702507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64D8493F-8D6C-4C48-A801-EBFF166DA98A}"/>
                  </a:ext>
                </a:extLst>
              </p14:cNvPr>
              <p14:cNvContentPartPr/>
              <p14:nvPr/>
            </p14:nvContentPartPr>
            <p14:xfrm>
              <a:off x="2685369" y="2374445"/>
              <a:ext cx="228600" cy="200025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64D8493F-8D6C-4C48-A801-EBFF166DA98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67757" y="2356461"/>
                <a:ext cx="264184" cy="2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04900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470C5627-C0F0-449C-BB12-0186E329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6" y="885827"/>
            <a:ext cx="5516033" cy="4971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F10F42-9906-4746-86E6-D5FA68C5108A}"/>
              </a:ext>
            </a:extLst>
          </p:cNvPr>
          <p:cNvSpPr txBox="1"/>
          <p:nvPr/>
        </p:nvSpPr>
        <p:spPr>
          <a:xfrm>
            <a:off x="78317" y="254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Merge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  <a:endParaRPr lang="ko-KR" altLang="en-US" sz="2400" b="1" dirty="0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6" name="그림 6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CA9C0C5A-AA3F-4D69-9FC3-563F5B98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885045"/>
            <a:ext cx="5791201" cy="49731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4A473A7-98A0-41B6-AF5D-66A24DE377FC}"/>
                  </a:ext>
                </a:extLst>
              </p14:cNvPr>
              <p14:cNvContentPartPr/>
              <p14:nvPr/>
            </p14:nvContentPartPr>
            <p14:xfrm>
              <a:off x="2345836" y="327269"/>
              <a:ext cx="104775" cy="1524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4A473A7-98A0-41B6-AF5D-66A24DE377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8373" y="310102"/>
                <a:ext cx="139351" cy="187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E053D1D-0321-4404-B662-0EBEB9927E5B}"/>
                  </a:ext>
                </a:extLst>
              </p14:cNvPr>
              <p14:cNvContentPartPr/>
              <p14:nvPr/>
            </p14:nvContentPartPr>
            <p14:xfrm>
              <a:off x="2502143" y="288192"/>
              <a:ext cx="9525" cy="171449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E053D1D-0321-4404-B662-0EBEB9927E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5134" y="271012"/>
                <a:ext cx="43203" cy="2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C572D03-DF96-4264-87BA-41D32B823240}"/>
                  </a:ext>
                </a:extLst>
              </p14:cNvPr>
              <p14:cNvContentPartPr/>
              <p14:nvPr/>
            </p14:nvContentPartPr>
            <p14:xfrm>
              <a:off x="2511913" y="415191"/>
              <a:ext cx="114300" cy="2857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C572D03-DF96-4264-87BA-41D32B82324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4785" y="398116"/>
                <a:ext cx="148905" cy="6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B1F1D56-5C24-481D-9B81-208C18F658C0}"/>
                  </a:ext>
                </a:extLst>
              </p14:cNvPr>
              <p14:cNvContentPartPr/>
              <p14:nvPr/>
            </p14:nvContentPartPr>
            <p14:xfrm>
              <a:off x="2677990" y="268653"/>
              <a:ext cx="95250" cy="762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B1F1D56-5C24-481D-9B81-208C18F658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0831" y="251525"/>
                <a:ext cx="129918" cy="110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9D2D4FC-622B-436C-B865-1901ADBF7F2E}"/>
                  </a:ext>
                </a:extLst>
              </p14:cNvPr>
              <p14:cNvContentPartPr/>
              <p14:nvPr/>
            </p14:nvContentPartPr>
            <p14:xfrm>
              <a:off x="2619374" y="385884"/>
              <a:ext cx="257175" cy="12382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9D2D4FC-622B-436C-B865-1901ADBF7F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01550" y="368395"/>
                <a:ext cx="293187" cy="158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234EC45-CDD3-4A4F-B552-64AB049E6E61}"/>
                  </a:ext>
                </a:extLst>
              </p14:cNvPr>
              <p14:cNvContentPartPr/>
              <p14:nvPr/>
            </p14:nvContentPartPr>
            <p14:xfrm>
              <a:off x="3029682" y="229576"/>
              <a:ext cx="142875" cy="38099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234EC45-CDD3-4A4F-B552-64AB049E6E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12173" y="212605"/>
                <a:ext cx="177543" cy="72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BDEBA95-98D2-4713-B604-0C1DD5897DD9}"/>
                  </a:ext>
                </a:extLst>
              </p14:cNvPr>
              <p14:cNvContentPartPr/>
              <p14:nvPr/>
            </p14:nvContentPartPr>
            <p14:xfrm>
              <a:off x="2990606" y="317500"/>
              <a:ext cx="171449" cy="5715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BDEBA95-98D2-4713-B604-0C1DD5897D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3075" y="300076"/>
                <a:ext cx="206160" cy="91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BBA7F03-DFD1-4C4C-8B68-8E122C97CC9C}"/>
                  </a:ext>
                </a:extLst>
              </p14:cNvPr>
              <p14:cNvContentPartPr/>
              <p14:nvPr/>
            </p14:nvContentPartPr>
            <p14:xfrm>
              <a:off x="3137143" y="395654"/>
              <a:ext cx="161925" cy="2286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BBA7F03-DFD1-4C4C-8B68-8E122C97CC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19619" y="377732"/>
                <a:ext cx="196623" cy="264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A3751A0-B070-47F9-9CB8-B2917B93C19A}"/>
                  </a:ext>
                </a:extLst>
              </p14:cNvPr>
              <p14:cNvContentPartPr/>
              <p14:nvPr/>
            </p14:nvContentPartPr>
            <p14:xfrm>
              <a:off x="3586528" y="219807"/>
              <a:ext cx="209550" cy="28575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A3751A0-B070-47F9-9CB8-B2917B93C1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68546" y="201676"/>
                <a:ext cx="245882" cy="321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9D817C1-4754-4A76-80AC-BFAEF031A8B9}"/>
                  </a:ext>
                </a:extLst>
              </p14:cNvPr>
              <p14:cNvContentPartPr/>
              <p14:nvPr/>
            </p14:nvContentPartPr>
            <p14:xfrm>
              <a:off x="3811221" y="278422"/>
              <a:ext cx="171449" cy="180975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9D817C1-4754-4A76-80AC-BFAEF031A8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94041" y="260920"/>
                <a:ext cx="206160" cy="21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4002379-36FE-436A-AC67-9A7F01E42376}"/>
                  </a:ext>
                </a:extLst>
              </p14:cNvPr>
              <p14:cNvContentPartPr/>
              <p14:nvPr/>
            </p14:nvContentPartPr>
            <p14:xfrm>
              <a:off x="4123836" y="249115"/>
              <a:ext cx="361950" cy="3810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4002379-36FE-436A-AC67-9A7F01E423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05829" y="231486"/>
                <a:ext cx="397605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5C37691-8921-4352-B4FF-31F1A10C2A4E}"/>
                  </a:ext>
                </a:extLst>
              </p14:cNvPr>
              <p14:cNvContentPartPr/>
              <p14:nvPr/>
            </p14:nvContentPartPr>
            <p14:xfrm>
              <a:off x="10425112" y="1753960"/>
              <a:ext cx="304800" cy="58102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5C37691-8921-4352-B4FF-31F1A10C2A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07500" y="1736210"/>
                <a:ext cx="340384" cy="6168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33AF372-EC49-4172-A100-AC94273DE479}"/>
                  </a:ext>
                </a:extLst>
              </p14:cNvPr>
              <p14:cNvContentPartPr/>
              <p14:nvPr/>
            </p14:nvContentPartPr>
            <p14:xfrm>
              <a:off x="7866968" y="2929618"/>
              <a:ext cx="733424" cy="1905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33AF372-EC49-4172-A100-AC94273DE47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48877" y="1977118"/>
                <a:ext cx="769245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C5536B9-1BEB-4BE7-8AD5-63D2BAB52996}"/>
                  </a:ext>
                </a:extLst>
              </p14:cNvPr>
              <p14:cNvContentPartPr/>
              <p14:nvPr/>
            </p14:nvContentPartPr>
            <p14:xfrm>
              <a:off x="6615111" y="3299731"/>
              <a:ext cx="1095375" cy="2857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C5536B9-1BEB-4BE7-8AD5-63D2BAB529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97542" y="3284201"/>
                <a:ext cx="1130872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687B7E2-BB1D-44C9-BCA4-26FB40B6BB6D}"/>
                  </a:ext>
                </a:extLst>
              </p14:cNvPr>
              <p14:cNvContentPartPr/>
              <p14:nvPr/>
            </p14:nvContentPartPr>
            <p14:xfrm>
              <a:off x="6604226" y="3615417"/>
              <a:ext cx="676275" cy="1905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687B7E2-BB1D-44C9-BCA4-26FB40B6BB6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86562" y="3584691"/>
                <a:ext cx="711963" cy="79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857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24DC0D86-5A87-4C89-8C08-88E21764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1" y="806449"/>
            <a:ext cx="4912783" cy="5552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D95C1-3997-4CBE-9FE0-05ECD96D1FCB}"/>
              </a:ext>
            </a:extLst>
          </p:cNvPr>
          <p:cNvSpPr txBox="1"/>
          <p:nvPr/>
        </p:nvSpPr>
        <p:spPr>
          <a:xfrm>
            <a:off x="78317" y="4234"/>
            <a:ext cx="5494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Merge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시간복잡도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분석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EBD5FA2C-17C5-4485-B424-C6F5B298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985" y="857776"/>
            <a:ext cx="6659032" cy="5840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5574757-3B08-4455-8A32-E71E680616F9}"/>
                  </a:ext>
                </a:extLst>
              </p14:cNvPr>
              <p14:cNvContentPartPr/>
              <p14:nvPr/>
            </p14:nvContentPartPr>
            <p14:xfrm>
              <a:off x="5668698" y="6295760"/>
              <a:ext cx="6105524" cy="6667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5574757-3B08-4455-8A32-E71E680616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4711" y="6183386"/>
                <a:ext cx="6213137" cy="291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1FE7C72-B71C-4BCC-A266-767D99BF8574}"/>
                  </a:ext>
                </a:extLst>
              </p14:cNvPr>
              <p14:cNvContentPartPr/>
              <p14:nvPr/>
            </p14:nvContentPartPr>
            <p14:xfrm>
              <a:off x="5605197" y="6528593"/>
              <a:ext cx="2552700" cy="571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1FE7C72-B71C-4BCC-A266-767D99BF85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1160" y="6412748"/>
                <a:ext cx="2660413" cy="288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B95FB5F-CA99-4832-80E5-C7648093840C}"/>
                  </a:ext>
                </a:extLst>
              </p14:cNvPr>
              <p14:cNvContentPartPr/>
              <p14:nvPr/>
            </p14:nvContentPartPr>
            <p14:xfrm>
              <a:off x="8500451" y="3189653"/>
              <a:ext cx="247649" cy="352425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B95FB5F-CA99-4832-80E5-C764809384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82579" y="3171996"/>
                <a:ext cx="283757" cy="388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9C2941F-275D-4171-BF0D-6BB61C6F6AC7}"/>
                  </a:ext>
                </a:extLst>
              </p14:cNvPr>
              <p14:cNvContentPartPr/>
              <p14:nvPr/>
            </p14:nvContentPartPr>
            <p14:xfrm>
              <a:off x="8539528" y="3961422"/>
              <a:ext cx="304800" cy="44767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9C2941F-275D-4171-BF0D-6BB61C6F6A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21790" y="3943859"/>
                <a:ext cx="340638" cy="483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59DE856-FF4C-401C-B724-5455A45D149F}"/>
                  </a:ext>
                </a:extLst>
              </p14:cNvPr>
              <p14:cNvContentPartPr/>
              <p14:nvPr/>
            </p14:nvContentPartPr>
            <p14:xfrm>
              <a:off x="8793528" y="4772269"/>
              <a:ext cx="676275" cy="70485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59DE856-FF4C-401C-B724-5455A45D14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75475" y="4754603"/>
                <a:ext cx="712020" cy="740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860C272-B9EA-4045-BF7A-632B07530AE4}"/>
                  </a:ext>
                </a:extLst>
              </p14:cNvPr>
              <p14:cNvContentPartPr/>
              <p14:nvPr/>
            </p14:nvContentPartPr>
            <p14:xfrm>
              <a:off x="7875220" y="2877038"/>
              <a:ext cx="581025" cy="43815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860C272-B9EA-4045-BF7A-632B07530A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57448" y="2859110"/>
                <a:ext cx="616931" cy="473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0AF1E5D-8B3A-4B94-B7CE-6B43FA76535C}"/>
                  </a:ext>
                </a:extLst>
              </p14:cNvPr>
              <p14:cNvContentPartPr/>
              <p14:nvPr/>
            </p14:nvContentPartPr>
            <p14:xfrm>
              <a:off x="8197605" y="3131038"/>
              <a:ext cx="314325" cy="1066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0AF1E5D-8B3A-4B94-B7CE-6B43FA76535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79881" y="3113372"/>
                <a:ext cx="350134" cy="1102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DF96B70-0185-4FF6-BC33-8E39ED708922}"/>
                  </a:ext>
                </a:extLst>
              </p14:cNvPr>
              <p14:cNvContentPartPr/>
              <p14:nvPr/>
            </p14:nvContentPartPr>
            <p14:xfrm>
              <a:off x="8363682" y="3893037"/>
              <a:ext cx="390525" cy="11144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DF96B70-0185-4FF6-BC33-8E39ED7089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45702" y="3875033"/>
                <a:ext cx="426125" cy="115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2A0E528-DD93-4FD2-82A6-21D5BF97E066}"/>
                  </a:ext>
                </a:extLst>
              </p14:cNvPr>
              <p14:cNvContentPartPr/>
              <p14:nvPr/>
            </p14:nvContentPartPr>
            <p14:xfrm>
              <a:off x="6536836" y="2349500"/>
              <a:ext cx="180975" cy="2667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2A0E528-DD93-4FD2-82A6-21D5BF97E0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9334" y="2331332"/>
                <a:ext cx="215630" cy="30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4C0468F-8F74-425C-9A5D-4C04988121A3}"/>
                  </a:ext>
                </a:extLst>
              </p14:cNvPr>
              <p14:cNvContentPartPr/>
              <p14:nvPr/>
            </p14:nvContentPartPr>
            <p14:xfrm>
              <a:off x="6820144" y="2202962"/>
              <a:ext cx="95250" cy="4953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4C0468F-8F74-425C-9A5D-4C04988121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02985" y="2185081"/>
                <a:ext cx="129918" cy="530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A3E1832-3025-4E16-AE4B-6E62454BF594}"/>
                  </a:ext>
                </a:extLst>
              </p14:cNvPr>
              <p14:cNvContentPartPr/>
              <p14:nvPr/>
            </p14:nvContentPartPr>
            <p14:xfrm>
              <a:off x="6956914" y="2300653"/>
              <a:ext cx="276224" cy="29527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A3E1832-3025-4E16-AE4B-6E62454BF59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39128" y="2282900"/>
                <a:ext cx="312159" cy="33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C857C82-07F7-41C1-85C6-ED13800DFCCE}"/>
                  </a:ext>
                </a:extLst>
              </p14:cNvPr>
              <p14:cNvContentPartPr/>
              <p14:nvPr/>
            </p14:nvContentPartPr>
            <p14:xfrm>
              <a:off x="7249990" y="2329961"/>
              <a:ext cx="400050" cy="3429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C857C82-07F7-41C1-85C6-ED13800DFCC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32034" y="2311933"/>
                <a:ext cx="435602" cy="378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927A0DF-3DEF-4B14-A5DB-3C5BACB6876C}"/>
                  </a:ext>
                </a:extLst>
              </p14:cNvPr>
              <p14:cNvContentPartPr/>
              <p14:nvPr/>
            </p14:nvContentPartPr>
            <p14:xfrm>
              <a:off x="7689605" y="2134576"/>
              <a:ext cx="238125" cy="523875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927A0DF-3DEF-4B14-A5DB-3C5BACB6876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71709" y="2117066"/>
                <a:ext cx="274282" cy="5592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3249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7C5278EC-E2DA-407F-936D-F723FD25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66" y="766463"/>
            <a:ext cx="5357283" cy="6002405"/>
          </a:xfrm>
          <a:prstGeom prst="rect">
            <a:avLst/>
          </a:prstGeom>
        </p:spPr>
      </p:pic>
      <p:pic>
        <p:nvPicPr>
          <p:cNvPr id="4" name="그림 4" descr="손, 쥐고있는, 작은, 디스플레이이(가) 표시된 사진&#10;&#10;매우 높은 신뢰도로 생성된 설명">
            <a:extLst>
              <a:ext uri="{FF2B5EF4-FFF2-40B4-BE49-F238E27FC236}">
                <a16:creationId xmlns:a16="http://schemas.microsoft.com/office/drawing/2014/main" id="{C54FE60C-7B9D-46D6-A676-0E142E9F1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233" y="702290"/>
            <a:ext cx="5971117" cy="6151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FABA7-2D8D-4078-A24B-0E6B810189E1}"/>
              </a:ext>
            </a:extLst>
          </p:cNvPr>
          <p:cNvSpPr txBox="1"/>
          <p:nvPr/>
        </p:nvSpPr>
        <p:spPr>
          <a:xfrm>
            <a:off x="152400" y="78317"/>
            <a:ext cx="5494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Merge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시간복잡도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분석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D5FBEAB-BE53-4418-8B34-5A524B8A8B7E}"/>
                  </a:ext>
                </a:extLst>
              </p14:cNvPr>
              <p14:cNvContentPartPr/>
              <p14:nvPr/>
            </p14:nvContentPartPr>
            <p14:xfrm>
              <a:off x="6473598" y="3365045"/>
              <a:ext cx="514350" cy="58102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D5FBEAB-BE53-4418-8B34-5A524B8A8B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5874" y="3347295"/>
                <a:ext cx="550159" cy="6168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2799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9CCD9215-ABC2-40E2-9725-78B650535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84" y="417100"/>
            <a:ext cx="8574616" cy="2827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DF69B74-0685-4665-8BDA-FFDC5C2C3288}"/>
                  </a:ext>
                </a:extLst>
              </p14:cNvPr>
              <p14:cNvContentPartPr/>
              <p14:nvPr/>
            </p14:nvContentPartPr>
            <p14:xfrm>
              <a:off x="6938698" y="1385093"/>
              <a:ext cx="1895474" cy="36195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DF69B74-0685-4665-8BDA-FFDC5C2C32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0694" y="1366995"/>
                <a:ext cx="1931122" cy="397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3117184-6C9F-4C25-9899-C38EE2A73753}"/>
                  </a:ext>
                </a:extLst>
              </p14:cNvPr>
              <p14:cNvContentPartPr/>
              <p14:nvPr/>
            </p14:nvContentPartPr>
            <p14:xfrm>
              <a:off x="927364" y="1998927"/>
              <a:ext cx="5715000" cy="13335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3117184-6C9F-4C25-9899-C38EE2A737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365" y="1981518"/>
                <a:ext cx="5750638" cy="1678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56480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5DC869-FDB5-46E6-AF96-092888EB810B}"/>
              </a:ext>
            </a:extLst>
          </p:cNvPr>
          <p:cNvSpPr txBox="1"/>
          <p:nvPr/>
        </p:nvSpPr>
        <p:spPr>
          <a:xfrm>
            <a:off x="0" y="3327"/>
            <a:ext cx="5494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Quick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</a:p>
        </p:txBody>
      </p:sp>
      <p:pic>
        <p:nvPicPr>
          <p:cNvPr id="4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A4C7DD2B-D368-4FFE-BB55-338A6CFB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15" y="476534"/>
            <a:ext cx="10935769" cy="60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644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5DC869-FDB5-46E6-AF96-092888EB810B}"/>
              </a:ext>
            </a:extLst>
          </p:cNvPr>
          <p:cNvSpPr txBox="1"/>
          <p:nvPr/>
        </p:nvSpPr>
        <p:spPr>
          <a:xfrm>
            <a:off x="152400" y="35984"/>
            <a:ext cx="5494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Quick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</a:p>
        </p:txBody>
      </p:sp>
      <p:pic>
        <p:nvPicPr>
          <p:cNvPr id="5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35AC0F6-3C51-4665-98C6-59F6D02D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21" y="434754"/>
            <a:ext cx="10210985" cy="61041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A27DC06-3B10-4B6F-AACF-91B532F924CF}"/>
                  </a:ext>
                </a:extLst>
              </p14:cNvPr>
              <p14:cNvContentPartPr/>
              <p14:nvPr/>
            </p14:nvContentPartPr>
            <p14:xfrm>
              <a:off x="6605221" y="4059114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A27DC06-3B10-4B6F-AACF-91B532F924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8971" y="3592389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5567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8596298-ED8D-4C44-8240-020C17E35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6" y="469281"/>
            <a:ext cx="5851979" cy="6034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296029-B358-4138-926B-F365B5EC82D6}"/>
              </a:ext>
            </a:extLst>
          </p:cNvPr>
          <p:cNvSpPr txBox="1"/>
          <p:nvPr/>
        </p:nvSpPr>
        <p:spPr>
          <a:xfrm>
            <a:off x="0" y="3327"/>
            <a:ext cx="5494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Quick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</a:p>
        </p:txBody>
      </p:sp>
      <p:pic>
        <p:nvPicPr>
          <p:cNvPr id="5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D7FFD39-5F51-4699-B657-46571E6DD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464" y="400389"/>
            <a:ext cx="5955090" cy="60853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9BA502D-6A58-462D-90E1-EC7B2A11C314}"/>
                  </a:ext>
                </a:extLst>
              </p14:cNvPr>
              <p14:cNvContentPartPr/>
              <p14:nvPr/>
            </p14:nvContentPartPr>
            <p14:xfrm>
              <a:off x="7051006" y="2145631"/>
              <a:ext cx="3829049" cy="1143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9BA502D-6A58-462D-90E1-EC7B2A11C3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3012" y="2127388"/>
                <a:ext cx="3864676" cy="151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BEF33C7-6578-4890-BB32-11BFC4F73D6C}"/>
                  </a:ext>
                </a:extLst>
              </p14:cNvPr>
              <p14:cNvContentPartPr/>
              <p14:nvPr/>
            </p14:nvContentPartPr>
            <p14:xfrm>
              <a:off x="6659979" y="3078078"/>
              <a:ext cx="3952875" cy="952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BEF33C7-6578-4890-BB32-11BFC4F73D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42329" y="3061656"/>
                <a:ext cx="3988535" cy="420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25654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4C72B55-4D7A-4BAA-BBD3-865065C4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6" y="573980"/>
            <a:ext cx="5604328" cy="6134583"/>
          </a:xfrm>
          <a:prstGeom prst="rect">
            <a:avLst/>
          </a:prstGeom>
        </p:spPr>
      </p:pic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DBED06E-47F4-46C2-922D-AC2CAD43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306" y="577609"/>
            <a:ext cx="6338810" cy="6127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561610-DECE-467D-9E16-04E1309DFB31}"/>
              </a:ext>
            </a:extLst>
          </p:cNvPr>
          <p:cNvSpPr txBox="1"/>
          <p:nvPr/>
        </p:nvSpPr>
        <p:spPr>
          <a:xfrm>
            <a:off x="0" y="3327"/>
            <a:ext cx="5494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Quick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42468840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A1BFAA6-0BB2-4EA1-9159-002D444F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17" y="943465"/>
            <a:ext cx="10426700" cy="4738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5020B-E7D6-451A-A5AE-BADB49CE1E81}"/>
              </a:ext>
            </a:extLst>
          </p:cNvPr>
          <p:cNvSpPr txBox="1"/>
          <p:nvPr/>
        </p:nvSpPr>
        <p:spPr>
          <a:xfrm>
            <a:off x="152400" y="35984"/>
            <a:ext cx="5494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Quick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D218FA9-162F-43B9-BCC1-5159E2088735}"/>
                  </a:ext>
                </a:extLst>
              </p14:cNvPr>
              <p14:cNvContentPartPr/>
              <p14:nvPr/>
            </p14:nvContentPartPr>
            <p14:xfrm>
              <a:off x="1426243" y="2917657"/>
              <a:ext cx="4000500" cy="9525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D218FA9-162F-43B9-BCC1-5159E20887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8605" y="2450932"/>
                <a:ext cx="4036135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142CFA1-E576-475E-9635-C403BA565E77}"/>
                  </a:ext>
                </a:extLst>
              </p14:cNvPr>
              <p14:cNvContentPartPr/>
              <p14:nvPr/>
            </p14:nvContentPartPr>
            <p14:xfrm>
              <a:off x="3752348" y="2897605"/>
              <a:ext cx="200025" cy="14859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142CFA1-E576-475E-9635-C403BA565E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4425" y="2879585"/>
                <a:ext cx="235513" cy="1521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7381675-3537-4051-8B86-34A181B216EB}"/>
                  </a:ext>
                </a:extLst>
              </p14:cNvPr>
              <p14:cNvContentPartPr/>
              <p14:nvPr/>
            </p14:nvContentPartPr>
            <p14:xfrm>
              <a:off x="3611980" y="4180973"/>
              <a:ext cx="304800" cy="16192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7381675-3537-4051-8B86-34A181B216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4136" y="4163223"/>
                <a:ext cx="340852" cy="197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C33A5B7-4100-4149-A772-10FA8DE18B21}"/>
                  </a:ext>
                </a:extLst>
              </p14:cNvPr>
              <p14:cNvContentPartPr/>
              <p14:nvPr/>
            </p14:nvContentPartPr>
            <p14:xfrm>
              <a:off x="8204033" y="3890210"/>
              <a:ext cx="381000" cy="147637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C33A5B7-4100-4149-A772-10FA8DE18B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86044" y="3872544"/>
                <a:ext cx="416618" cy="1512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897B4D6-407F-400A-A719-9B3C2C53A978}"/>
                  </a:ext>
                </a:extLst>
              </p14:cNvPr>
              <p14:cNvContentPartPr/>
              <p14:nvPr/>
            </p14:nvContentPartPr>
            <p14:xfrm>
              <a:off x="6248901" y="5725026"/>
              <a:ext cx="323850" cy="51435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897B4D6-407F-400A-A719-9B3C2C53A97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31111" y="5706928"/>
                <a:ext cx="359793" cy="550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8BCAF0B-D286-4B9B-8050-36590295FBA0}"/>
                  </a:ext>
                </a:extLst>
              </p14:cNvPr>
              <p14:cNvContentPartPr/>
              <p14:nvPr/>
            </p14:nvContentPartPr>
            <p14:xfrm>
              <a:off x="6549690" y="5865394"/>
              <a:ext cx="257175" cy="304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8BCAF0B-D286-4B9B-8050-36590295FB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32309" y="5847550"/>
                <a:ext cx="292293" cy="340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F2A6DCB-9602-43B2-983C-DCC5581C2A38}"/>
                  </a:ext>
                </a:extLst>
              </p14:cNvPr>
              <p14:cNvContentPartPr/>
              <p14:nvPr/>
            </p14:nvContentPartPr>
            <p14:xfrm>
              <a:off x="6900611" y="5725025"/>
              <a:ext cx="438150" cy="5429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F2A6DCB-9602-43B2-983C-DCC5581C2A3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83099" y="5706988"/>
                <a:ext cx="473531" cy="578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2A45363-228E-4C71-96CE-86039DE6148C}"/>
                  </a:ext>
                </a:extLst>
              </p14:cNvPr>
              <p14:cNvContentPartPr/>
              <p14:nvPr/>
            </p14:nvContentPartPr>
            <p14:xfrm>
              <a:off x="7361822" y="5654841"/>
              <a:ext cx="228600" cy="161925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2A45363-228E-4C71-96CE-86039DE6148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44018" y="5636729"/>
                <a:ext cx="263851" cy="197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F3C0F25-7F21-4D71-9852-CC50C7227092}"/>
                  </a:ext>
                </a:extLst>
              </p14:cNvPr>
              <p14:cNvContentPartPr/>
              <p14:nvPr/>
            </p14:nvContentPartPr>
            <p14:xfrm>
              <a:off x="7291638" y="5745079"/>
              <a:ext cx="419100" cy="1905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F3C0F25-7F21-4D71-9852-CC50C722709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73743" y="5727467"/>
                <a:ext cx="454532" cy="226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FE2746D-FEF9-41DA-AE52-3DB82FF8CC73}"/>
                  </a:ext>
                </a:extLst>
              </p14:cNvPr>
              <p14:cNvContentPartPr/>
              <p14:nvPr/>
            </p14:nvContentPartPr>
            <p14:xfrm>
              <a:off x="7742822" y="5554578"/>
              <a:ext cx="266700" cy="46672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FE2746D-FEF9-41DA-AE52-3DB82FF8CC7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25467" y="5536764"/>
                <a:ext cx="301764" cy="501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19BFC6F-E569-41F2-BD04-D7A56A22AF92}"/>
                  </a:ext>
                </a:extLst>
              </p14:cNvPr>
              <p14:cNvContentPartPr/>
              <p14:nvPr/>
            </p14:nvContentPartPr>
            <p14:xfrm>
              <a:off x="8404558" y="5484395"/>
              <a:ext cx="257175" cy="1905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19BFC6F-E569-41F2-BD04-D7A56A22AF9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87177" y="5466423"/>
                <a:ext cx="292293" cy="226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DC6DFC8-0EBE-48BF-9C9F-DFCBDAD2F165}"/>
                  </a:ext>
                </a:extLst>
              </p14:cNvPr>
              <p14:cNvContentPartPr/>
              <p14:nvPr/>
            </p14:nvContentPartPr>
            <p14:xfrm>
              <a:off x="8705348" y="5374104"/>
              <a:ext cx="276225" cy="390525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DC6DFC8-0EBE-48BF-9C9F-DFCBDAD2F16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88018" y="5356141"/>
                <a:ext cx="311239" cy="426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9010330-2B7B-4961-B21A-127C135DEC1C}"/>
                  </a:ext>
                </a:extLst>
              </p14:cNvPr>
              <p14:cNvContentPartPr/>
              <p14:nvPr/>
            </p14:nvContentPartPr>
            <p14:xfrm>
              <a:off x="9036216" y="5334000"/>
              <a:ext cx="161925" cy="12382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9010330-2B7B-4961-B21A-127C135DEC1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18104" y="5315888"/>
                <a:ext cx="197788" cy="160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D8A0707-A197-42C0-9DB4-3EDCC9BDA8B2}"/>
                  </a:ext>
                </a:extLst>
              </p14:cNvPr>
              <p14:cNvContentPartPr/>
              <p14:nvPr/>
            </p14:nvContentPartPr>
            <p14:xfrm>
              <a:off x="8915900" y="5444289"/>
              <a:ext cx="295275" cy="31432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D8A0707-A197-42C0-9DB4-3EDCC9BDA8B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97651" y="5426463"/>
                <a:ext cx="331409" cy="350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776F798-0F48-4E0B-ABBE-A45B1B23721F}"/>
                  </a:ext>
                </a:extLst>
              </p14:cNvPr>
              <p14:cNvContentPartPr/>
              <p14:nvPr/>
            </p14:nvContentPartPr>
            <p14:xfrm>
              <a:off x="9377112" y="5213683"/>
              <a:ext cx="47625" cy="52387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776F798-0F48-4E0B-ABBE-A45B1B23721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360443" y="5195967"/>
                <a:ext cx="81303" cy="55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D93554F-D03C-4E09-8461-8321C3CB8683}"/>
                  </a:ext>
                </a:extLst>
              </p14:cNvPr>
              <p14:cNvContentPartPr/>
              <p14:nvPr/>
            </p14:nvContentPartPr>
            <p14:xfrm>
              <a:off x="9216690" y="5714999"/>
              <a:ext cx="200025" cy="16192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D93554F-D03C-4E09-8461-8321C3CB868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198767" y="5696887"/>
                <a:ext cx="235513" cy="1977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95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682A21AF-EA29-4C16-A17A-3E8C80C9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336395"/>
            <a:ext cx="8953862" cy="3227200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66683D86-C6FF-4FF3-9D00-0E8F4656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" y="3357745"/>
            <a:ext cx="8940800" cy="35040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2C38A8-CB3F-48A8-A2CD-31F47EB1E618}"/>
              </a:ext>
            </a:extLst>
          </p:cNvPr>
          <p:cNvSpPr txBox="1"/>
          <p:nvPr/>
        </p:nvSpPr>
        <p:spPr>
          <a:xfrm>
            <a:off x="1397" y="-4188"/>
            <a:ext cx="6912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기초지식-자료형의 범위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8EEEDDFD-B871-408C-A3CD-224C93335367}"/>
                  </a:ext>
                </a:extLst>
              </p14:cNvPr>
              <p14:cNvContentPartPr/>
              <p14:nvPr/>
            </p14:nvContentPartPr>
            <p14:xfrm>
              <a:off x="9369197" y="415017"/>
              <a:ext cx="323850" cy="1905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8EEEDDFD-B871-408C-A3CD-224C93335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51364" y="384906"/>
                <a:ext cx="359160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34C075D-C080-4212-9DBF-E1A3FC326799}"/>
                  </a:ext>
                </a:extLst>
              </p14:cNvPr>
              <p14:cNvContentPartPr/>
              <p14:nvPr/>
            </p14:nvContentPartPr>
            <p14:xfrm>
              <a:off x="9347427" y="295274"/>
              <a:ext cx="304800" cy="37147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34C075D-C080-4212-9DBF-E1A3FC3267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29455" y="277224"/>
                <a:ext cx="340384" cy="407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9D11C93-4441-45C2-84B3-8143B51F4BCF}"/>
                  </a:ext>
                </a:extLst>
              </p14:cNvPr>
              <p14:cNvContentPartPr/>
              <p14:nvPr/>
            </p14:nvContentPartPr>
            <p14:xfrm>
              <a:off x="9695769" y="295274"/>
              <a:ext cx="133350" cy="381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9D11C93-4441-45C2-84B3-8143B51F4B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77452" y="277285"/>
                <a:ext cx="169618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CCB0367-458D-410D-B785-3B950E5E612F}"/>
                  </a:ext>
                </a:extLst>
              </p14:cNvPr>
              <p14:cNvContentPartPr/>
              <p14:nvPr/>
            </p14:nvContentPartPr>
            <p14:xfrm>
              <a:off x="9913483" y="480331"/>
              <a:ext cx="28575" cy="6667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CCB0367-458D-410D-B785-3B950E5E61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8264" y="462014"/>
                <a:ext cx="59324" cy="1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506A11A-FB05-48C5-9E79-2070736ED910}"/>
                  </a:ext>
                </a:extLst>
              </p14:cNvPr>
              <p14:cNvContentPartPr/>
              <p14:nvPr/>
            </p14:nvContentPartPr>
            <p14:xfrm>
              <a:off x="10044110" y="393246"/>
              <a:ext cx="161925" cy="21907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506A11A-FB05-48C5-9E79-2070736ED9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26672" y="375532"/>
                <a:ext cx="197157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27DE58B-F1C9-4ABA-A4EB-CABB2ED7884F}"/>
                  </a:ext>
                </a:extLst>
              </p14:cNvPr>
              <p14:cNvContentPartPr/>
              <p14:nvPr/>
            </p14:nvContentPartPr>
            <p14:xfrm>
              <a:off x="10305369" y="425903"/>
              <a:ext cx="133350" cy="1905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27DE58B-F1C9-4ABA-A4EB-CABB2ED788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87052" y="-507547"/>
                <a:ext cx="169618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BB8B737-CB49-4B9F-8DC1-8BFF53824ABE}"/>
                  </a:ext>
                </a:extLst>
              </p14:cNvPr>
              <p14:cNvContentPartPr/>
              <p14:nvPr/>
            </p14:nvContentPartPr>
            <p14:xfrm>
              <a:off x="10403338" y="306160"/>
              <a:ext cx="47625" cy="23812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BB8B737-CB49-4B9F-8DC1-8BFF53824A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84210" y="288283"/>
                <a:ext cx="86272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37C363E9-CA0F-4AC8-8DFC-7C3BA8C94210}"/>
                  </a:ext>
                </a:extLst>
              </p14:cNvPr>
              <p14:cNvContentPartPr/>
              <p14:nvPr/>
            </p14:nvContentPartPr>
            <p14:xfrm>
              <a:off x="10446881" y="447674"/>
              <a:ext cx="257175" cy="6667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37C363E9-CA0F-4AC8-8DFC-7C3BA8C942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29194" y="429723"/>
                <a:ext cx="292196" cy="1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3558539-C252-494E-BE07-FBEBE59B1AE1}"/>
                  </a:ext>
                </a:extLst>
              </p14:cNvPr>
              <p14:cNvContentPartPr/>
              <p14:nvPr/>
            </p14:nvContentPartPr>
            <p14:xfrm>
              <a:off x="10914968" y="284388"/>
              <a:ext cx="257175" cy="161925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3558539-C252-494E-BE07-FBEBE59B1AE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97634" y="266950"/>
                <a:ext cx="292196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14362FBD-ADCB-457C-A2E7-2BD6BE1885C8}"/>
                  </a:ext>
                </a:extLst>
              </p14:cNvPr>
              <p14:cNvContentPartPr/>
              <p14:nvPr/>
            </p14:nvContentPartPr>
            <p14:xfrm>
              <a:off x="11089141" y="327932"/>
              <a:ext cx="28575" cy="13335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14362FBD-ADCB-457C-A2E7-2BD6BE1885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73922" y="309615"/>
                <a:ext cx="59324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675ED9F-B337-4402-821B-7F2EF0002F39}"/>
                  </a:ext>
                </a:extLst>
              </p14:cNvPr>
              <p14:cNvContentPartPr/>
              <p14:nvPr/>
            </p14:nvContentPartPr>
            <p14:xfrm>
              <a:off x="11252427" y="219074"/>
              <a:ext cx="57150" cy="314325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675ED9F-B337-4402-821B-7F2EF0002F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34004" y="201532"/>
                <a:ext cx="94373" cy="3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38F6560C-7BC2-47BC-A7A8-49D3DB212AB0}"/>
                  </a:ext>
                </a:extLst>
              </p14:cNvPr>
              <p14:cNvContentPartPr/>
              <p14:nvPr/>
            </p14:nvContentPartPr>
            <p14:xfrm>
              <a:off x="11372168" y="327932"/>
              <a:ext cx="161925" cy="24765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38F6560C-7BC2-47BC-A7A8-49D3DB212AB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354730" y="310141"/>
                <a:ext cx="197157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AA5D24DE-E9C6-4CEF-86DA-E3C90DA4252C}"/>
                  </a:ext>
                </a:extLst>
              </p14:cNvPr>
              <p14:cNvContentPartPr/>
              <p14:nvPr/>
            </p14:nvContentPartPr>
            <p14:xfrm>
              <a:off x="11568111" y="338817"/>
              <a:ext cx="257175" cy="5715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AA5D24DE-E9C6-4CEF-86DA-E3C90DA425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550777" y="320018"/>
                <a:ext cx="292196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CA0275E-51E7-436C-97DC-0789013AF6FF}"/>
                  </a:ext>
                </a:extLst>
              </p14:cNvPr>
              <p14:cNvContentPartPr/>
              <p14:nvPr/>
            </p14:nvContentPartPr>
            <p14:xfrm>
              <a:off x="11644311" y="240845"/>
              <a:ext cx="142875" cy="295275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CA0275E-51E7-436C-97DC-0789013AF6F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626180" y="223136"/>
                <a:ext cx="178775" cy="33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267C460-AEE6-420B-8A71-4D8A3FEF8718}"/>
                  </a:ext>
                </a:extLst>
              </p14:cNvPr>
              <p14:cNvContentPartPr/>
              <p14:nvPr/>
            </p14:nvContentPartPr>
            <p14:xfrm>
              <a:off x="11753168" y="327931"/>
              <a:ext cx="200025" cy="219075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267C460-AEE6-420B-8A71-4D8A3FEF871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734817" y="309856"/>
                <a:ext cx="236360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AFB2F72A-DD67-4812-909D-E6669D7ED20B}"/>
                  </a:ext>
                </a:extLst>
              </p14:cNvPr>
              <p14:cNvContentPartPr/>
              <p14:nvPr/>
            </p14:nvContentPartPr>
            <p14:xfrm>
              <a:off x="9238568" y="828674"/>
              <a:ext cx="142875" cy="2286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AFB2F72A-DD67-4812-909D-E6669D7ED20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20799" y="810702"/>
                <a:ext cx="178775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7EB5A368-0B8F-475B-9426-0A3670FAF35F}"/>
                  </a:ext>
                </a:extLst>
              </p14:cNvPr>
              <p14:cNvContentPartPr/>
              <p14:nvPr/>
            </p14:nvContentPartPr>
            <p14:xfrm>
              <a:off x="9456284" y="872217"/>
              <a:ext cx="123825" cy="142875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7EB5A368-0B8F-475B-9426-0A3670FAF35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38118" y="854448"/>
                <a:ext cx="160528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190AB66B-887C-49AA-AD6A-A3008D27DCA8}"/>
                  </a:ext>
                </a:extLst>
              </p14:cNvPr>
              <p14:cNvContentPartPr/>
              <p14:nvPr/>
            </p14:nvContentPartPr>
            <p14:xfrm>
              <a:off x="9706654" y="850445"/>
              <a:ext cx="85725" cy="161925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190AB66B-887C-49AA-AD6A-A3008D27DCA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89368" y="832651"/>
                <a:ext cx="120650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B6DDD2BB-A06E-4566-B6A3-B99ABAF7911B}"/>
                  </a:ext>
                </a:extLst>
              </p14:cNvPr>
              <p14:cNvContentPartPr/>
              <p14:nvPr/>
            </p14:nvContentPartPr>
            <p14:xfrm>
              <a:off x="9902596" y="676274"/>
              <a:ext cx="104775" cy="314325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B6DDD2BB-A06E-4566-B6A3-B99ABAF7911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85652" y="658374"/>
                <a:ext cx="139008" cy="3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826B952-1B4F-459B-911B-2A544758DC3D}"/>
                  </a:ext>
                </a:extLst>
              </p14:cNvPr>
              <p14:cNvContentPartPr/>
              <p14:nvPr/>
            </p14:nvContentPartPr>
            <p14:xfrm>
              <a:off x="10076768" y="785131"/>
              <a:ext cx="66675" cy="276225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826B952-1B4F-459B-911B-2A544758DC3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058817" y="766886"/>
                <a:ext cx="102943" cy="3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7A36ED4-4AF8-45DD-B27B-14F7A2BD0508}"/>
                  </a:ext>
                </a:extLst>
              </p14:cNvPr>
              <p14:cNvContentPartPr/>
              <p14:nvPr/>
            </p14:nvContentPartPr>
            <p14:xfrm>
              <a:off x="10098540" y="904874"/>
              <a:ext cx="219075" cy="20955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7A36ED4-4AF8-45DD-B27B-14F7A2BD050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0826" y="887048"/>
                <a:ext cx="254864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E47479DD-84DB-4E6C-9093-F34F1D74B8A3}"/>
                  </a:ext>
                </a:extLst>
              </p14:cNvPr>
              <p14:cNvContentPartPr/>
              <p14:nvPr/>
            </p14:nvContentPartPr>
            <p14:xfrm>
              <a:off x="10468654" y="991960"/>
              <a:ext cx="257175" cy="1905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E47479DD-84DB-4E6C-9093-F34F1D74B8A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50967" y="39460"/>
                <a:ext cx="292196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1BF744C-2EE2-42E9-AE68-4AE079892409}"/>
                  </a:ext>
                </a:extLst>
              </p14:cNvPr>
              <p14:cNvContentPartPr/>
              <p14:nvPr/>
            </p14:nvContentPartPr>
            <p14:xfrm>
              <a:off x="10991168" y="839560"/>
              <a:ext cx="209550" cy="285749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1BF744C-2EE2-42E9-AE68-4AE07989240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72978" y="821406"/>
                <a:ext cx="245566" cy="321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B4A83BD-506F-44F3-BBAD-3EA939BAE554}"/>
                  </a:ext>
                </a:extLst>
              </p14:cNvPr>
              <p14:cNvContentPartPr/>
              <p14:nvPr/>
            </p14:nvContentPartPr>
            <p14:xfrm>
              <a:off x="11350396" y="806903"/>
              <a:ext cx="123825" cy="295275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B4A83BD-506F-44F3-BBAD-3EA939BAE55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332230" y="788832"/>
                <a:ext cx="160528" cy="33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31BE3284-4440-4504-9F2C-D3322ED4751D}"/>
                  </a:ext>
                </a:extLst>
              </p14:cNvPr>
              <p14:cNvContentPartPr/>
              <p14:nvPr/>
            </p14:nvContentPartPr>
            <p14:xfrm>
              <a:off x="11524570" y="861331"/>
              <a:ext cx="142875" cy="314325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31BE3284-4440-4504-9F2C-D3322ED4751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506801" y="843789"/>
                <a:ext cx="178775" cy="3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B8E890D4-E6D7-4C35-A626-82EEC9E68C5F}"/>
                  </a:ext>
                </a:extLst>
              </p14:cNvPr>
              <p14:cNvContentPartPr/>
              <p14:nvPr/>
            </p14:nvContentPartPr>
            <p14:xfrm>
              <a:off x="10936740" y="1035502"/>
              <a:ext cx="219075" cy="142875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B8E890D4-E6D7-4C35-A626-82EEC9E68C5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918665" y="1017733"/>
                <a:ext cx="254864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0302275C-197B-4B11-83EB-AE632E662F8B}"/>
                  </a:ext>
                </a:extLst>
              </p14:cNvPr>
              <p14:cNvContentPartPr/>
              <p14:nvPr/>
            </p14:nvContentPartPr>
            <p14:xfrm>
              <a:off x="2413226" y="2417988"/>
              <a:ext cx="1266825" cy="47625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0302275C-197B-4B11-83EB-AE632E662F8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95536" y="2398470"/>
                <a:ext cx="1302566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6361ADFA-048E-4CF6-94D1-609A926A8DCB}"/>
                  </a:ext>
                </a:extLst>
              </p14:cNvPr>
              <p14:cNvContentPartPr/>
              <p14:nvPr/>
            </p14:nvContentPartPr>
            <p14:xfrm>
              <a:off x="4187598" y="2374445"/>
              <a:ext cx="2609850" cy="47625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6361ADFA-048E-4CF6-94D1-609A926A8DC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69978" y="2355317"/>
                <a:ext cx="2645449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8978478C-642C-4456-8111-416E93AE40D7}"/>
                  </a:ext>
                </a:extLst>
              </p14:cNvPr>
              <p14:cNvContentPartPr/>
              <p14:nvPr/>
            </p14:nvContentPartPr>
            <p14:xfrm>
              <a:off x="3044597" y="2679245"/>
              <a:ext cx="4600575" cy="28575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8978478C-642C-4456-8111-416E93AE40D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26974" y="2664026"/>
                <a:ext cx="4636180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4E590CFC-48ED-4D99-91F3-5D022E87EBE4}"/>
                  </a:ext>
                </a:extLst>
              </p14:cNvPr>
              <p14:cNvContentPartPr/>
              <p14:nvPr/>
            </p14:nvContentPartPr>
            <p14:xfrm>
              <a:off x="9510711" y="3397702"/>
              <a:ext cx="142875" cy="295275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4E590CFC-48ED-4D99-91F3-5D022E87EBE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92580" y="3379631"/>
                <a:ext cx="178775" cy="33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FD17549-C499-49B5-8C72-AB1E0BBF0798}"/>
                  </a:ext>
                </a:extLst>
              </p14:cNvPr>
              <p14:cNvContentPartPr/>
              <p14:nvPr/>
            </p14:nvContentPartPr>
            <p14:xfrm>
              <a:off x="9782855" y="3637188"/>
              <a:ext cx="19050" cy="28575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FD17549-C499-49B5-8C72-AB1E0BBF079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752744" y="3621969"/>
                <a:ext cx="79887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B60DF259-101A-498B-824C-15DCDE482E9C}"/>
                  </a:ext>
                </a:extLst>
              </p14:cNvPr>
              <p14:cNvContentPartPr/>
              <p14:nvPr/>
            </p14:nvContentPartPr>
            <p14:xfrm>
              <a:off x="9880826" y="3365046"/>
              <a:ext cx="133350" cy="24765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B60DF259-101A-498B-824C-15DCDE482E9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62875" y="3347611"/>
                <a:ext cx="169618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A1C7CE2B-DE75-455C-88A2-61DE654E92C8}"/>
                  </a:ext>
                </a:extLst>
              </p14:cNvPr>
              <p14:cNvContentPartPr/>
              <p14:nvPr/>
            </p14:nvContentPartPr>
            <p14:xfrm>
              <a:off x="10120311" y="3343274"/>
              <a:ext cx="123825" cy="333375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A1C7CE2B-DE75-455C-88A2-61DE654E92C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101774" y="3325859"/>
                <a:ext cx="160528" cy="36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73345E60-61F9-4DF3-A9C7-E8ACFF46C3D5}"/>
                  </a:ext>
                </a:extLst>
              </p14:cNvPr>
              <p14:cNvContentPartPr/>
              <p14:nvPr/>
            </p14:nvContentPartPr>
            <p14:xfrm>
              <a:off x="10142083" y="3354160"/>
              <a:ext cx="219075" cy="1905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73345E60-61F9-4DF3-A9C7-E8ACFF46C3D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24008" y="3338858"/>
                <a:ext cx="254864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769E64EA-7A19-453B-884F-A083F95E7E0B}"/>
                  </a:ext>
                </a:extLst>
              </p14:cNvPr>
              <p14:cNvContentPartPr/>
              <p14:nvPr/>
            </p14:nvContentPartPr>
            <p14:xfrm>
              <a:off x="10435999" y="3506560"/>
              <a:ext cx="171450" cy="1905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769E64EA-7A19-453B-884F-A083F95E7E0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418677" y="3476449"/>
                <a:ext cx="206447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34D8AA86-BF67-44F9-A48F-4EBB6A7F9D17}"/>
                  </a:ext>
                </a:extLst>
              </p14:cNvPr>
              <p14:cNvContentPartPr/>
              <p14:nvPr/>
            </p14:nvContentPartPr>
            <p14:xfrm>
              <a:off x="10599283" y="3397702"/>
              <a:ext cx="66675" cy="22860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34D8AA86-BF67-44F9-A48F-4EBB6A7F9D1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581332" y="3379730"/>
                <a:ext cx="102943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5E72F5AC-9530-4BCB-86C4-C21D9089F080}"/>
                  </a:ext>
                </a:extLst>
              </p14:cNvPr>
              <p14:cNvContentPartPr/>
              <p14:nvPr/>
            </p14:nvContentPartPr>
            <p14:xfrm>
              <a:off x="11089142" y="3430360"/>
              <a:ext cx="19050" cy="161925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5E72F5AC-9530-4BCB-86C4-C21D9089F08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55692" y="3412566"/>
                <a:ext cx="1905000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86525F7F-C72B-4B05-AC01-F2C11CC20BFB}"/>
                  </a:ext>
                </a:extLst>
              </p14:cNvPr>
              <p14:cNvContentPartPr/>
              <p14:nvPr/>
            </p14:nvContentPartPr>
            <p14:xfrm>
              <a:off x="11317740" y="3408589"/>
              <a:ext cx="19050" cy="20955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86525F7F-C72B-4B05-AC01-F2C11CC20BF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365240" y="3390399"/>
                <a:ext cx="1905000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4F647F5-B116-43E5-839C-1C37267B6924}"/>
                  </a:ext>
                </a:extLst>
              </p14:cNvPr>
              <p14:cNvContentPartPr/>
              <p14:nvPr/>
            </p14:nvContentPartPr>
            <p14:xfrm>
              <a:off x="11437481" y="3550102"/>
              <a:ext cx="28575" cy="47625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4F647F5-B116-43E5-839C-1C37267B692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421951" y="3530974"/>
                <a:ext cx="59324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2E89F426-47D3-421E-BFCA-F52937A084EF}"/>
                  </a:ext>
                </a:extLst>
              </p14:cNvPr>
              <p14:cNvContentPartPr/>
              <p14:nvPr/>
            </p14:nvContentPartPr>
            <p14:xfrm>
              <a:off x="11633427" y="3441245"/>
              <a:ext cx="19050" cy="142875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2E89F426-47D3-421E-BFCA-F52937A084E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680927" y="3423114"/>
                <a:ext cx="1905000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AAC4B09F-26E0-4DF8-8AAB-0379295982F7}"/>
                  </a:ext>
                </a:extLst>
              </p14:cNvPr>
              <p14:cNvContentPartPr/>
              <p14:nvPr/>
            </p14:nvContentPartPr>
            <p14:xfrm>
              <a:off x="11731397" y="3419474"/>
              <a:ext cx="19050" cy="1524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AAC4B09F-26E0-4DF8-8AAB-0379295982F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797947" y="3401502"/>
                <a:ext cx="1905000" cy="1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09D3A9E-6C5F-4B55-A637-1114DAFC77B2}"/>
                  </a:ext>
                </a:extLst>
              </p14:cNvPr>
              <p14:cNvContentPartPr/>
              <p14:nvPr/>
            </p14:nvContentPartPr>
            <p14:xfrm>
              <a:off x="11840255" y="3571874"/>
              <a:ext cx="19050" cy="104775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09D3A9E-6C5F-4B55-A637-1114DAFC77B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824953" y="3554584"/>
                <a:ext cx="49967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48C1394D-1528-4D2C-BA74-86FBB61F5EAA}"/>
                  </a:ext>
                </a:extLst>
              </p14:cNvPr>
              <p14:cNvContentPartPr/>
              <p14:nvPr/>
            </p14:nvContentPartPr>
            <p14:xfrm>
              <a:off x="11959997" y="3550102"/>
              <a:ext cx="123825" cy="104775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48C1394D-1528-4D2C-BA74-86FBB61F5EA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941460" y="3533158"/>
                <a:ext cx="160528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731E419D-4382-4186-B16D-C3B24C8B2045}"/>
                  </a:ext>
                </a:extLst>
              </p14:cNvPr>
              <p14:cNvContentPartPr/>
              <p14:nvPr/>
            </p14:nvContentPartPr>
            <p14:xfrm>
              <a:off x="12101511" y="3550102"/>
              <a:ext cx="66675" cy="161925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731E419D-4382-4186-B16D-C3B24C8B204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083194" y="3532664"/>
                <a:ext cx="102943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B7606ED6-2205-4CAB-B0E9-FB3E8C0FB25C}"/>
                  </a:ext>
                </a:extLst>
              </p14:cNvPr>
              <p14:cNvContentPartPr/>
              <p14:nvPr/>
            </p14:nvContentPartPr>
            <p14:xfrm>
              <a:off x="9314768" y="4322988"/>
              <a:ext cx="285749" cy="257175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B7606ED6-2205-4CAB-B0E9-FB3E8C0FB25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296614" y="4305654"/>
                <a:ext cx="321695" cy="29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3DF72738-2F27-47BD-BC7F-FF27213AD6B1}"/>
                  </a:ext>
                </a:extLst>
              </p14:cNvPr>
              <p14:cNvContentPartPr/>
              <p14:nvPr/>
            </p14:nvContentPartPr>
            <p14:xfrm>
              <a:off x="9162368" y="4235902"/>
              <a:ext cx="371475" cy="5715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3DF72738-2F27-47BD-BC7F-FF27213AD6B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144318" y="4217103"/>
                <a:ext cx="407215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A741B7E9-AE8A-48D0-9E7D-CB30A042907E}"/>
                  </a:ext>
                </a:extLst>
              </p14:cNvPr>
              <p14:cNvContentPartPr/>
              <p14:nvPr/>
            </p14:nvContentPartPr>
            <p14:xfrm>
              <a:off x="9380083" y="4083502"/>
              <a:ext cx="19050" cy="123825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A741B7E9-AE8A-48D0-9E7D-CB30A042907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46633" y="4064965"/>
                <a:ext cx="1905000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0A62C111-341D-4174-8BEA-28A7C03989A0}"/>
                  </a:ext>
                </a:extLst>
              </p14:cNvPr>
              <p14:cNvContentPartPr/>
              <p14:nvPr/>
            </p14:nvContentPartPr>
            <p14:xfrm>
              <a:off x="9706655" y="4268560"/>
              <a:ext cx="228600" cy="1905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0A62C111-341D-4174-8BEA-28A7C03989A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89043" y="4252945"/>
                <a:ext cx="264184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7EABA3D1-8796-42F2-AC5E-44A55A6130C2}"/>
                  </a:ext>
                </a:extLst>
              </p14:cNvPr>
              <p14:cNvContentPartPr/>
              <p14:nvPr/>
            </p14:nvContentPartPr>
            <p14:xfrm>
              <a:off x="9619570" y="4333874"/>
              <a:ext cx="257175" cy="1905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7EABA3D1-8796-42F2-AC5E-44A55A6130C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602236" y="4318572"/>
                <a:ext cx="292196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28E13EC3-E922-4FDF-BC7F-AAC23F73B059}"/>
                  </a:ext>
                </a:extLst>
              </p14:cNvPr>
              <p14:cNvContentPartPr/>
              <p14:nvPr/>
            </p14:nvContentPartPr>
            <p14:xfrm>
              <a:off x="10076769" y="4203245"/>
              <a:ext cx="133350" cy="200025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28E13EC3-E922-4FDF-BC7F-AAC23F73B05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058818" y="4185261"/>
                <a:ext cx="169618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67E2974A-E3B8-42B8-9713-32DA61B9DE53}"/>
                  </a:ext>
                </a:extLst>
              </p14:cNvPr>
              <p14:cNvContentPartPr/>
              <p14:nvPr/>
            </p14:nvContentPartPr>
            <p14:xfrm>
              <a:off x="10283597" y="4279446"/>
              <a:ext cx="28575" cy="9525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67E2974A-E3B8-42B8-9713-32DA61B9DE5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268067" y="4262001"/>
                <a:ext cx="59324" cy="12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2094BE09-E567-4F8A-B7F0-BA052AE0011A}"/>
                  </a:ext>
                </a:extLst>
              </p14:cNvPr>
              <p14:cNvContentPartPr/>
              <p14:nvPr/>
            </p14:nvContentPartPr>
            <p14:xfrm>
              <a:off x="10403339" y="4192360"/>
              <a:ext cx="133350" cy="200025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2094BE09-E567-4F8A-B7F0-BA052AE0011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385388" y="4174376"/>
                <a:ext cx="169618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67388616-01A0-4134-B8F8-7924ADF9DDD5}"/>
                  </a:ext>
                </a:extLst>
              </p14:cNvPr>
              <p14:cNvContentPartPr/>
              <p14:nvPr/>
            </p14:nvContentPartPr>
            <p14:xfrm>
              <a:off x="10599283" y="4170588"/>
              <a:ext cx="133350" cy="219075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67388616-01A0-4134-B8F8-7924ADF9DDD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581332" y="4152874"/>
                <a:ext cx="169618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03CA7250-175B-4863-BEF3-D370F5354967}"/>
                  </a:ext>
                </a:extLst>
              </p14:cNvPr>
              <p14:cNvContentPartPr/>
              <p14:nvPr/>
            </p14:nvContentPartPr>
            <p14:xfrm>
              <a:off x="10849655" y="4203245"/>
              <a:ext cx="133350" cy="276225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03CA7250-175B-4863-BEF3-D370F535496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831704" y="4185365"/>
                <a:ext cx="169618" cy="3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CB653E9F-0CB2-4511-8AF5-41ECE16730F1}"/>
                  </a:ext>
                </a:extLst>
              </p14:cNvPr>
              <p14:cNvContentPartPr/>
              <p14:nvPr/>
            </p14:nvContentPartPr>
            <p14:xfrm>
              <a:off x="11023826" y="4377417"/>
              <a:ext cx="19050" cy="28575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CB653E9F-0CB2-4511-8AF5-41ECE16730F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993715" y="4361887"/>
                <a:ext cx="79887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5A846F55-EBC7-4EEC-BF04-280208DE18C8}"/>
                  </a:ext>
                </a:extLst>
              </p14:cNvPr>
              <p14:cNvContentPartPr/>
              <p14:nvPr/>
            </p14:nvContentPartPr>
            <p14:xfrm>
              <a:off x="11089142" y="4388303"/>
              <a:ext cx="19050" cy="1905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5A846F55-EBC7-4EEC-BF04-280208DE18C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059031" y="3435803"/>
                <a:ext cx="79887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83E68001-DDFA-47A4-BE18-4E1A02F2329D}"/>
                  </a:ext>
                </a:extLst>
              </p14:cNvPr>
              <p14:cNvContentPartPr/>
              <p14:nvPr/>
            </p14:nvContentPartPr>
            <p14:xfrm>
              <a:off x="11165339" y="4377417"/>
              <a:ext cx="19050" cy="1905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83E68001-DDFA-47A4-BE18-4E1A02F2329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149724" y="3424917"/>
                <a:ext cx="49967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3FF0547E-2ADF-467F-BB1C-E1986F9AEAF1}"/>
                  </a:ext>
                </a:extLst>
              </p14:cNvPr>
              <p14:cNvContentPartPr/>
              <p14:nvPr/>
            </p14:nvContentPartPr>
            <p14:xfrm>
              <a:off x="11459255" y="4388303"/>
              <a:ext cx="19050" cy="1905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3FF0547E-2ADF-467F-BB1C-E1986F9AEAF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506755" y="3435803"/>
                <a:ext cx="190500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FFC52015-BD80-45AE-9924-E6246259E464}"/>
                  </a:ext>
                </a:extLst>
              </p14:cNvPr>
              <p14:cNvContentPartPr/>
              <p14:nvPr/>
            </p14:nvContentPartPr>
            <p14:xfrm>
              <a:off x="9303883" y="4889045"/>
              <a:ext cx="171450" cy="180975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FFC52015-BD80-45AE-9924-E6246259E46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286208" y="4871475"/>
                <a:ext cx="206447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40EA7C5B-488C-4200-BFFE-CEFCFAC62275}"/>
                  </a:ext>
                </a:extLst>
              </p14:cNvPr>
              <p14:cNvContentPartPr/>
              <p14:nvPr/>
            </p14:nvContentPartPr>
            <p14:xfrm>
              <a:off x="9663112" y="4987017"/>
              <a:ext cx="19050" cy="47625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40EA7C5B-488C-4200-BFFE-CEFCFAC6227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632386" y="4967889"/>
                <a:ext cx="79887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45BF6ECD-E748-4BEF-9235-487403452BD6}"/>
                  </a:ext>
                </a:extLst>
              </p14:cNvPr>
              <p14:cNvContentPartPr/>
              <p14:nvPr/>
            </p14:nvContentPartPr>
            <p14:xfrm>
              <a:off x="9739311" y="4910817"/>
              <a:ext cx="219075" cy="161925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45BF6ECD-E748-4BEF-9235-487403452BD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721597" y="4893023"/>
                <a:ext cx="254864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E063C15B-894A-46E6-ABBD-2043596F3971}"/>
                  </a:ext>
                </a:extLst>
              </p14:cNvPr>
              <p14:cNvContentPartPr/>
              <p14:nvPr/>
            </p14:nvContentPartPr>
            <p14:xfrm>
              <a:off x="9946141" y="4932588"/>
              <a:ext cx="66675" cy="200025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E063C15B-894A-46E6-ABBD-2043596F397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928190" y="4914237"/>
                <a:ext cx="102943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A260133B-C809-4447-8728-143CC7EA8E81}"/>
                  </a:ext>
                </a:extLst>
              </p14:cNvPr>
              <p14:cNvContentPartPr/>
              <p14:nvPr/>
            </p14:nvContentPartPr>
            <p14:xfrm>
              <a:off x="10131196" y="4943474"/>
              <a:ext cx="95250" cy="13335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A260133B-C809-4447-8728-143CC7EA8E8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113751" y="4925523"/>
                <a:ext cx="129791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17B11E62-D4D8-4009-95F6-ACA541E8C1D1}"/>
                  </a:ext>
                </a:extLst>
              </p14:cNvPr>
              <p14:cNvContentPartPr/>
              <p14:nvPr/>
            </p14:nvContentPartPr>
            <p14:xfrm>
              <a:off x="10240054" y="4910817"/>
              <a:ext cx="66675" cy="142875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17B11E62-D4D8-4009-95F6-ACA541E8C1D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222103" y="4892686"/>
                <a:ext cx="102943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D3BC925E-AE85-43A2-B339-6697A3710C70}"/>
                  </a:ext>
                </a:extLst>
              </p14:cNvPr>
              <p14:cNvContentPartPr/>
              <p14:nvPr/>
            </p14:nvContentPartPr>
            <p14:xfrm>
              <a:off x="10392454" y="4943474"/>
              <a:ext cx="142875" cy="142875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D3BC925E-AE85-43A2-B339-6697A3710C7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374685" y="4925705"/>
                <a:ext cx="178775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80F1ED0C-BDD7-4AB0-A0DD-C1AAD283B070}"/>
                  </a:ext>
                </a:extLst>
              </p14:cNvPr>
              <p14:cNvContentPartPr/>
              <p14:nvPr/>
            </p14:nvContentPartPr>
            <p14:xfrm>
              <a:off x="10610168" y="4867274"/>
              <a:ext cx="47625" cy="20955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80F1ED0C-BDD7-4AB0-A0DD-C1AAD283B07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590650" y="4849084"/>
                <a:ext cx="86272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0B258733-B644-478F-ACD7-3EF9ECE1E2E9}"/>
                  </a:ext>
                </a:extLst>
              </p14:cNvPr>
              <p14:cNvContentPartPr/>
              <p14:nvPr/>
            </p14:nvContentPartPr>
            <p14:xfrm>
              <a:off x="10773454" y="4921702"/>
              <a:ext cx="104775" cy="161925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0B258733-B644-478F-ACD7-3EF9ECE1E2E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756164" y="4903908"/>
                <a:ext cx="139008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C5DE912B-3440-4C01-80E6-D978C875020A}"/>
                  </a:ext>
                </a:extLst>
              </p14:cNvPr>
              <p14:cNvContentPartPr/>
              <p14:nvPr/>
            </p14:nvContentPartPr>
            <p14:xfrm>
              <a:off x="10947626" y="4823730"/>
              <a:ext cx="19050" cy="180975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C5DE912B-3440-4C01-80E6-D978C875020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995126" y="4806511"/>
                <a:ext cx="1905000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17969C36-FC9F-43BC-BF9D-92BE1304DC5D}"/>
                  </a:ext>
                </a:extLst>
              </p14:cNvPr>
              <p14:cNvContentPartPr/>
              <p14:nvPr/>
            </p14:nvContentPartPr>
            <p14:xfrm>
              <a:off x="11045597" y="5008789"/>
              <a:ext cx="19050" cy="9525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17969C36-FC9F-43BC-BF9D-92BE1304DC5D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1030295" y="4991693"/>
                <a:ext cx="49967" cy="12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1E325BBF-1055-4A91-BED5-D58C36FCE990}"/>
                  </a:ext>
                </a:extLst>
              </p14:cNvPr>
              <p14:cNvContentPartPr/>
              <p14:nvPr/>
            </p14:nvContentPartPr>
            <p14:xfrm>
              <a:off x="11132683" y="5041445"/>
              <a:ext cx="19050" cy="47625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1E325BBF-1055-4A91-BED5-D58C36FCE99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1101957" y="5021927"/>
                <a:ext cx="79887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6D8A722A-3A5B-4026-AFB2-A1987A95F816}"/>
                  </a:ext>
                </a:extLst>
              </p14:cNvPr>
              <p14:cNvContentPartPr/>
              <p14:nvPr/>
            </p14:nvContentPartPr>
            <p14:xfrm>
              <a:off x="11263310" y="5063218"/>
              <a:ext cx="47625" cy="1905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6D8A722A-3A5B-4026-AFB2-A1987A95F81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1243792" y="5047603"/>
                <a:ext cx="86272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BD76135C-995A-4396-A6B7-CF5FD4CF81EC}"/>
                  </a:ext>
                </a:extLst>
              </p14:cNvPr>
              <p14:cNvContentPartPr/>
              <p14:nvPr/>
            </p14:nvContentPartPr>
            <p14:xfrm>
              <a:off x="9292999" y="5520417"/>
              <a:ext cx="209550" cy="1905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BD76135C-995A-4396-A6B7-CF5FD4CF81E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275173" y="4567917"/>
                <a:ext cx="245566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E18F0206-0DC9-42F2-B0BD-E5DF0257B580}"/>
                  </a:ext>
                </a:extLst>
              </p14:cNvPr>
              <p14:cNvContentPartPr/>
              <p14:nvPr/>
            </p14:nvContentPartPr>
            <p14:xfrm>
              <a:off x="9260340" y="5618387"/>
              <a:ext cx="400050" cy="47625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E18F0206-0DC9-42F2-B0BD-E5DF0257B58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242838" y="5599259"/>
                <a:ext cx="435412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BE343F20-1071-43E3-A22D-0FC1AFC08AFA}"/>
                  </a:ext>
                </a:extLst>
              </p14:cNvPr>
              <p14:cNvContentPartPr/>
              <p14:nvPr/>
            </p14:nvContentPartPr>
            <p14:xfrm>
              <a:off x="9597797" y="5389789"/>
              <a:ext cx="152400" cy="55245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BE343F20-1071-43E3-A22D-0FC1AFC08AF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580185" y="5371887"/>
                <a:ext cx="187984" cy="587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FA0635A9-BBD7-4585-AD1C-588E0B5D41DA}"/>
                  </a:ext>
                </a:extLst>
              </p14:cNvPr>
              <p14:cNvContentPartPr/>
              <p14:nvPr/>
            </p14:nvContentPartPr>
            <p14:xfrm>
              <a:off x="8999081" y="4268560"/>
              <a:ext cx="104775" cy="13335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FA0635A9-BBD7-4585-AD1C-588E0B5D41D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981791" y="4250243"/>
                <a:ext cx="139008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5E3F901B-4AC8-42DA-B98E-F9C66ACBFF8C}"/>
                  </a:ext>
                </a:extLst>
              </p14:cNvPr>
              <p14:cNvContentPartPr/>
              <p14:nvPr/>
            </p14:nvContentPartPr>
            <p14:xfrm>
              <a:off x="9140597" y="3539217"/>
              <a:ext cx="95250" cy="9525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5E3F901B-4AC8-42DA-B98E-F9C66ACBFF8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123152" y="3522121"/>
                <a:ext cx="129791" cy="12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DAC51AED-29AB-4F04-938F-88C0777AEBC5}"/>
                  </a:ext>
                </a:extLst>
              </p14:cNvPr>
              <p14:cNvContentPartPr/>
              <p14:nvPr/>
            </p14:nvContentPartPr>
            <p14:xfrm>
              <a:off x="9946142" y="5498646"/>
              <a:ext cx="152400" cy="9525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DAC51AED-29AB-4F04-938F-88C0777AEBC5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928530" y="5481550"/>
                <a:ext cx="187984" cy="12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353C3B22-1755-487B-B7EF-75C4FB7A5F0C}"/>
                  </a:ext>
                </a:extLst>
              </p14:cNvPr>
              <p14:cNvContentPartPr/>
              <p14:nvPr/>
            </p14:nvContentPartPr>
            <p14:xfrm>
              <a:off x="9902596" y="5683702"/>
              <a:ext cx="180975" cy="28575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353C3B22-1755-487B-B7EF-75C4FB7A5F0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885377" y="5668172"/>
                <a:ext cx="215764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7DAE6EFC-3AB8-495A-A3E9-04B245877279}"/>
                  </a:ext>
                </a:extLst>
              </p14:cNvPr>
              <p14:cNvContentPartPr/>
              <p14:nvPr/>
            </p14:nvContentPartPr>
            <p14:xfrm>
              <a:off x="10022340" y="5749017"/>
              <a:ext cx="19050" cy="85725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7DAE6EFC-3AB8-495A-A3E9-04B24587727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069840" y="5731378"/>
                <a:ext cx="1905000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7048B1C6-971E-4EFE-9B75-B36702502A64}"/>
                  </a:ext>
                </a:extLst>
              </p14:cNvPr>
              <p14:cNvContentPartPr/>
              <p14:nvPr/>
            </p14:nvContentPartPr>
            <p14:xfrm>
              <a:off x="10087653" y="5520417"/>
              <a:ext cx="142875" cy="123825"/>
            </p14:xfrm>
          </p:contentPart>
        </mc:Choice>
        <mc:Fallback xmlns=""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7048B1C6-971E-4EFE-9B75-B36702502A6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0069884" y="5501880"/>
                <a:ext cx="178775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9D872444-69F0-4917-9C3E-CDBD0B274961}"/>
                  </a:ext>
                </a:extLst>
              </p14:cNvPr>
              <p14:cNvContentPartPr/>
              <p14:nvPr/>
            </p14:nvContentPartPr>
            <p14:xfrm>
              <a:off x="10065883" y="5629274"/>
              <a:ext cx="200025" cy="7620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9D872444-69F0-4917-9C3E-CDBD0B27496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0047899" y="5611744"/>
                <a:ext cx="236360" cy="111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D971F1A7-D9C2-4461-97E2-AE57F765BF87}"/>
                  </a:ext>
                </a:extLst>
              </p14:cNvPr>
              <p14:cNvContentPartPr/>
              <p14:nvPr/>
            </p14:nvContentPartPr>
            <p14:xfrm>
              <a:off x="10294483" y="5509531"/>
              <a:ext cx="85725" cy="142875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D971F1A7-D9C2-4461-97E2-AE57F765BF8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276844" y="5491762"/>
                <a:ext cx="120650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EB52FF12-6952-4043-B7BC-C247415E3383}"/>
                  </a:ext>
                </a:extLst>
              </p14:cNvPr>
              <p14:cNvContentPartPr/>
              <p14:nvPr/>
            </p14:nvContentPartPr>
            <p14:xfrm>
              <a:off x="10283597" y="5716360"/>
              <a:ext cx="152400" cy="104775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EB52FF12-6952-4043-B7BC-C247415E3383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0265625" y="5699070"/>
                <a:ext cx="187984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7E03F642-1DEC-4EA9-826B-44B013AD227B}"/>
                  </a:ext>
                </a:extLst>
              </p14:cNvPr>
              <p14:cNvContentPartPr/>
              <p14:nvPr/>
            </p14:nvContentPartPr>
            <p14:xfrm>
              <a:off x="10468654" y="5487760"/>
              <a:ext cx="104775" cy="238125"/>
            </p14:xfrm>
          </p:contentPart>
        </mc:Choice>
        <mc:Fallback xmlns=""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7E03F642-1DEC-4EA9-826B-44B013AD227B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0451364" y="5470240"/>
                <a:ext cx="139008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0B2B4FB1-F686-419B-BA56-38C970E5A205}"/>
                  </a:ext>
                </a:extLst>
              </p14:cNvPr>
              <p14:cNvContentPartPr/>
              <p14:nvPr/>
            </p14:nvContentPartPr>
            <p14:xfrm>
              <a:off x="10621054" y="5509531"/>
              <a:ext cx="200025" cy="257175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0B2B4FB1-F686-419B-BA56-38C970E5A205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602703" y="5492197"/>
                <a:ext cx="236360" cy="29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C8291730-3135-470D-A910-E11C3B7CB1A9}"/>
                  </a:ext>
                </a:extLst>
              </p14:cNvPr>
              <p14:cNvContentPartPr/>
              <p14:nvPr/>
            </p14:nvContentPartPr>
            <p14:xfrm>
              <a:off x="10947625" y="5487760"/>
              <a:ext cx="161925" cy="22860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C8291730-3135-470D-A910-E11C3B7CB1A9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929831" y="5470148"/>
                <a:ext cx="197157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293ED45E-80BF-4948-B60B-D72AF0F0AB29}"/>
                  </a:ext>
                </a:extLst>
              </p14:cNvPr>
              <p14:cNvContentPartPr/>
              <p14:nvPr/>
            </p14:nvContentPartPr>
            <p14:xfrm>
              <a:off x="10980284" y="5607503"/>
              <a:ext cx="228600" cy="28575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293ED45E-80BF-4948-B60B-D72AF0F0AB2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962312" y="5592284"/>
                <a:ext cx="264184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E2400074-C988-497A-82ED-D959E9630D7F}"/>
                  </a:ext>
                </a:extLst>
              </p14:cNvPr>
              <p14:cNvContentPartPr/>
              <p14:nvPr/>
            </p14:nvContentPartPr>
            <p14:xfrm>
              <a:off x="11230655" y="5487760"/>
              <a:ext cx="476250" cy="304800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E2400074-C988-497A-82ED-D959E9630D7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1213122" y="5470148"/>
                <a:ext cx="511674" cy="3403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7223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EA5D0A33-794F-4DEE-84DE-9AEE1564F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33" y="3045223"/>
            <a:ext cx="8553450" cy="3498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E2B3DD-0C17-482A-AF78-1DE2F35ABFE4}"/>
              </a:ext>
            </a:extLst>
          </p:cNvPr>
          <p:cNvSpPr txBox="1"/>
          <p:nvPr/>
        </p:nvSpPr>
        <p:spPr>
          <a:xfrm>
            <a:off x="152400" y="35984"/>
            <a:ext cx="5494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Quick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8077242B-8C01-4747-A537-9FD52DD5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7" y="587551"/>
            <a:ext cx="6944782" cy="30899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BEDFD21-E644-4634-A588-5C5D404FFDEA}"/>
                  </a:ext>
                </a:extLst>
              </p14:cNvPr>
              <p14:cNvContentPartPr/>
              <p14:nvPr/>
            </p14:nvContentPartPr>
            <p14:xfrm>
              <a:off x="6250781" y="4327259"/>
              <a:ext cx="1009650" cy="952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BEDFD21-E644-4634-A588-5C5D404FFD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2713" y="3851009"/>
                <a:ext cx="1045425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7148001-A56A-440C-A064-DEB8193718F9}"/>
                  </a:ext>
                </a:extLst>
              </p14:cNvPr>
              <p14:cNvContentPartPr/>
              <p14:nvPr/>
            </p14:nvContentPartPr>
            <p14:xfrm>
              <a:off x="8748447" y="4687093"/>
              <a:ext cx="2733675" cy="10477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7148001-A56A-440C-A064-DEB8193718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0429" y="4669335"/>
                <a:ext cx="2769350" cy="139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0BF0A9C-AED7-4A76-9A31-38D4512B6AFB}"/>
                  </a:ext>
                </a:extLst>
              </p14:cNvPr>
              <p14:cNvContentPartPr/>
              <p14:nvPr/>
            </p14:nvContentPartPr>
            <p14:xfrm>
              <a:off x="4102364" y="5004593"/>
              <a:ext cx="2219325" cy="2857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0BF0A9C-AED7-4A76-9A31-38D4512B6A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84391" y="4988540"/>
                <a:ext cx="2254912" cy="60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45EC8CC-A961-45AD-B76F-89AB6B3C0B90}"/>
                  </a:ext>
                </a:extLst>
              </p14:cNvPr>
              <p14:cNvContentPartPr/>
              <p14:nvPr/>
            </p14:nvContentPartPr>
            <p14:xfrm>
              <a:off x="4716198" y="6168760"/>
              <a:ext cx="3990975" cy="9525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45EC8CC-A961-45AD-B76F-89AB6B3C0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98195" y="5692510"/>
                <a:ext cx="4026622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8FFC83C-2CF2-45C8-807F-CC56E634A97C}"/>
                  </a:ext>
                </a:extLst>
              </p14:cNvPr>
              <p14:cNvContentPartPr/>
              <p14:nvPr/>
            </p14:nvContentPartPr>
            <p14:xfrm>
              <a:off x="-749466" y="2125578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8FFC83C-2CF2-45C8-807F-CC56E634A9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225716" y="2109156"/>
                <a:ext cx="952500" cy="42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8573DB6-96CF-4D2E-9B2E-4203988EE230}"/>
                  </a:ext>
                </a:extLst>
              </p14:cNvPr>
              <p14:cNvContentPartPr/>
              <p14:nvPr/>
            </p14:nvContentPartPr>
            <p14:xfrm>
              <a:off x="7963401" y="4331369"/>
              <a:ext cx="2857500" cy="1143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8573DB6-96CF-4D2E-9B2E-4203988EE2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45404" y="4312753"/>
                <a:ext cx="2893133" cy="151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BA2B798-3BBB-496C-9DD7-667C8C458ABC}"/>
                  </a:ext>
                </a:extLst>
              </p14:cNvPr>
              <p14:cNvContentPartPr/>
              <p14:nvPr/>
            </p14:nvContentPartPr>
            <p14:xfrm>
              <a:off x="3892717" y="4612104"/>
              <a:ext cx="5267325" cy="16192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BA2B798-3BBB-496C-9DD7-667C8C458A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75067" y="4594354"/>
                <a:ext cx="5302986" cy="197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DC9D44B-68A7-4FD5-A439-A07471C6B293}"/>
                  </a:ext>
                </a:extLst>
              </p14:cNvPr>
              <p14:cNvContentPartPr/>
              <p14:nvPr/>
            </p14:nvContentPartPr>
            <p14:xfrm>
              <a:off x="9306927" y="2285999"/>
              <a:ext cx="1114425" cy="155257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DC9D44B-68A7-4FD5-A439-A07471C6B2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89266" y="2268021"/>
                <a:ext cx="1150107" cy="1588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6672C1B-98D0-42AE-A3CD-22167F778096}"/>
                  </a:ext>
                </a:extLst>
              </p14:cNvPr>
              <p14:cNvContentPartPr/>
              <p14:nvPr/>
            </p14:nvContentPartPr>
            <p14:xfrm>
              <a:off x="9266822" y="3489157"/>
              <a:ext cx="428625" cy="3429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6672C1B-98D0-42AE-A3CD-22167F7780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49305" y="3471072"/>
                <a:ext cx="464016" cy="378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E523D4A-5944-4A48-A049-EB02B27E9864}"/>
                  </a:ext>
                </a:extLst>
              </p14:cNvPr>
              <p14:cNvContentPartPr/>
              <p14:nvPr/>
            </p14:nvContentPartPr>
            <p14:xfrm>
              <a:off x="9347032" y="1534025"/>
              <a:ext cx="200025" cy="333375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E523D4A-5944-4A48-A049-EB02B27E98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29109" y="1516269"/>
                <a:ext cx="235513" cy="369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8D9B649-8B62-4924-AE02-8314B1007794}"/>
                  </a:ext>
                </a:extLst>
              </p14:cNvPr>
              <p14:cNvContentPartPr/>
              <p14:nvPr/>
            </p14:nvContentPartPr>
            <p14:xfrm>
              <a:off x="9617743" y="1443788"/>
              <a:ext cx="152400" cy="39052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8D9B649-8B62-4924-AE02-8314B100779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99921" y="1425825"/>
                <a:ext cx="188409" cy="426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4F5D20F-0F10-4B2F-B77C-12F240B225F5}"/>
                  </a:ext>
                </a:extLst>
              </p14:cNvPr>
              <p14:cNvContentPartPr/>
              <p14:nvPr/>
            </p14:nvContentPartPr>
            <p14:xfrm>
              <a:off x="9667875" y="1343526"/>
              <a:ext cx="685800" cy="4953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4F5D20F-0F10-4B2F-B77C-12F240B225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50142" y="1325396"/>
                <a:ext cx="721628" cy="531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26CF0A2-A03A-4A7B-BEE8-F9C9F17AADF4}"/>
                  </a:ext>
                </a:extLst>
              </p14:cNvPr>
              <p14:cNvContentPartPr/>
              <p14:nvPr/>
            </p14:nvContentPartPr>
            <p14:xfrm>
              <a:off x="10429875" y="1193131"/>
              <a:ext cx="142875" cy="20955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26CF0A2-A03A-4A7B-BEE8-F9C9F17AADF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11605" y="1175609"/>
                <a:ext cx="179051" cy="24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17B48AE-7E7A-4D96-BC3B-CBCE47D42D97}"/>
                  </a:ext>
                </a:extLst>
              </p14:cNvPr>
              <p14:cNvContentPartPr/>
              <p14:nvPr/>
            </p14:nvContentPartPr>
            <p14:xfrm>
              <a:off x="10660479" y="1102894"/>
              <a:ext cx="142875" cy="73342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17B48AE-7E7A-4D96-BC3B-CBCE47D42D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642209" y="1084865"/>
                <a:ext cx="179051" cy="769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7BD1201-40D3-42A4-8E29-43CC4523AEFB}"/>
                  </a:ext>
                </a:extLst>
              </p14:cNvPr>
              <p14:cNvContentPartPr/>
              <p14:nvPr/>
            </p14:nvContentPartPr>
            <p14:xfrm>
              <a:off x="11282113" y="1323473"/>
              <a:ext cx="114300" cy="18097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7BD1201-40D3-42A4-8E29-43CC4523AE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63497" y="1305448"/>
                <a:ext cx="151159" cy="216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D5A7DBF4-1C2B-49F6-AB76-4F8870FD950C}"/>
                  </a:ext>
                </a:extLst>
              </p14:cNvPr>
              <p14:cNvContentPartPr/>
              <p14:nvPr/>
            </p14:nvContentPartPr>
            <p14:xfrm>
              <a:off x="11492664" y="1143000"/>
              <a:ext cx="76200" cy="6477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D5A7DBF4-1C2B-49F6-AB76-4F8870FD950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475995" y="1125118"/>
                <a:ext cx="109878" cy="683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BFEF573-1F8B-412D-ADC9-E1FB73067F43}"/>
                  </a:ext>
                </a:extLst>
              </p14:cNvPr>
              <p14:cNvContentPartPr/>
              <p14:nvPr/>
            </p14:nvContentPartPr>
            <p14:xfrm>
              <a:off x="11863637" y="1203157"/>
              <a:ext cx="104775" cy="24765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BFEF573-1F8B-412D-ADC9-E1FB73067F4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844927" y="1185392"/>
                <a:ext cx="141820" cy="282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C092486-15F0-4D26-A866-6C6F7A39ACFD}"/>
                  </a:ext>
                </a:extLst>
              </p14:cNvPr>
              <p14:cNvContentPartPr/>
              <p14:nvPr/>
            </p14:nvContentPartPr>
            <p14:xfrm>
              <a:off x="11713243" y="1513974"/>
              <a:ext cx="247650" cy="5715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C092486-15F0-4D26-A866-6C6F7A39ACF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695833" y="1496965"/>
                <a:ext cx="282826" cy="90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198C7B3-1FCC-4703-B297-52770B3B786A}"/>
                  </a:ext>
                </a:extLst>
              </p14:cNvPr>
              <p14:cNvContentPartPr/>
              <p14:nvPr/>
            </p14:nvContentPartPr>
            <p14:xfrm>
              <a:off x="11723269" y="1584157"/>
              <a:ext cx="114300" cy="2286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198C7B3-1FCC-4703-B297-52770B3B786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705026" y="1566353"/>
                <a:ext cx="151159" cy="263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1C39341-DA41-4BF4-BE4E-D2F01BC798B6}"/>
                  </a:ext>
                </a:extLst>
              </p14:cNvPr>
              <p14:cNvContentPartPr/>
              <p14:nvPr/>
            </p14:nvContentPartPr>
            <p14:xfrm>
              <a:off x="11933823" y="1493921"/>
              <a:ext cx="142875" cy="36195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1C39341-DA41-4BF4-BE4E-D2F01BC798B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915553" y="1476256"/>
                <a:ext cx="179051" cy="3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861E52E3-6811-464A-8A1E-FBAB74669F45}"/>
                  </a:ext>
                </a:extLst>
              </p14:cNvPr>
              <p14:cNvContentPartPr/>
              <p14:nvPr/>
            </p14:nvContentPartPr>
            <p14:xfrm>
              <a:off x="-7520" y="1985210"/>
              <a:ext cx="504825" cy="733425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861E52E3-6811-464A-8A1E-FBAB74669F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-25265" y="1967181"/>
                <a:ext cx="540677" cy="769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B6DB1650-A703-4A42-87B8-723BEB207AEF}"/>
                  </a:ext>
                </a:extLst>
              </p14:cNvPr>
              <p14:cNvContentPartPr/>
              <p14:nvPr/>
            </p14:nvContentPartPr>
            <p14:xfrm>
              <a:off x="4584532" y="1995236"/>
              <a:ext cx="904875" cy="866775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B6DB1650-A703-4A42-87B8-723BEB207AE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66492" y="1977148"/>
                <a:ext cx="940594" cy="902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2C46330-5A27-4580-9F47-B3EA8BA77BFE}"/>
                  </a:ext>
                </a:extLst>
              </p14:cNvPr>
              <p14:cNvContentPartPr/>
              <p14:nvPr/>
            </p14:nvContentPartPr>
            <p14:xfrm>
              <a:off x="804611" y="2727157"/>
              <a:ext cx="2228850" cy="142875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2C46330-5A27-4580-9F47-B3EA8BA77BF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6590" y="2708887"/>
                <a:ext cx="2264532" cy="179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2EA86B22-60E6-428A-AEDA-3EB0C325A010}"/>
                  </a:ext>
                </a:extLst>
              </p14:cNvPr>
              <p14:cNvContentPartPr/>
              <p14:nvPr/>
            </p14:nvContentPartPr>
            <p14:xfrm>
              <a:off x="604085" y="2697078"/>
              <a:ext cx="485775" cy="184785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2EA86B22-60E6-428A-AEDA-3EB0C325A01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6295" y="2679414"/>
                <a:ext cx="521718" cy="1883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1231AFE9-E859-40FC-89CF-321F50EC95FE}"/>
                  </a:ext>
                </a:extLst>
              </p14:cNvPr>
              <p14:cNvContentPartPr/>
              <p14:nvPr/>
            </p14:nvContentPartPr>
            <p14:xfrm>
              <a:off x="283243" y="4271210"/>
              <a:ext cx="1771650" cy="790575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1231AFE9-E859-40FC-89CF-321F50EC95F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5638" y="4253251"/>
                <a:ext cx="1807220" cy="826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1AE00AE-3128-40A1-9968-7FDC78CF3D1C}"/>
                  </a:ext>
                </a:extLst>
              </p14:cNvPr>
              <p14:cNvContentPartPr/>
              <p14:nvPr/>
            </p14:nvContentPartPr>
            <p14:xfrm>
              <a:off x="1346032" y="4291263"/>
              <a:ext cx="152400" cy="1905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1AE00AE-3128-40A1-9968-7FDC78CF3D1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27846" y="4273291"/>
                <a:ext cx="188409" cy="2260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1222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7DE079-A3E0-4473-96E6-A8A9606A5256}"/>
              </a:ext>
            </a:extLst>
          </p:cNvPr>
          <p:cNvSpPr txBox="1"/>
          <p:nvPr/>
        </p:nvSpPr>
        <p:spPr>
          <a:xfrm>
            <a:off x="1210" y="3024"/>
            <a:ext cx="5494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Counting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</a:p>
        </p:txBody>
      </p:sp>
      <p:pic>
        <p:nvPicPr>
          <p:cNvPr id="4" name="그림 4" descr="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9B552CDE-37FB-4DCE-A4C0-7475DC55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6" y="582351"/>
            <a:ext cx="8314488" cy="3699731"/>
          </a:xfrm>
          <a:prstGeom prst="rect">
            <a:avLst/>
          </a:prstGeom>
        </p:spPr>
      </p:pic>
      <p:pic>
        <p:nvPicPr>
          <p:cNvPr id="5" name="그림 5" descr="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E8CAF5E1-DBB9-4561-A099-69B4B010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7" y="4380025"/>
            <a:ext cx="9378949" cy="23223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FEE9A50-1668-4B64-835B-9E24AA3A6280}"/>
                  </a:ext>
                </a:extLst>
              </p14:cNvPr>
              <p14:cNvContentPartPr/>
              <p14:nvPr/>
            </p14:nvContentPartPr>
            <p14:xfrm>
              <a:off x="2950243" y="1493921"/>
              <a:ext cx="742950" cy="40005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FEE9A50-1668-4B64-835B-9E24AA3A62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2588" y="1476340"/>
                <a:ext cx="778620" cy="435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505DFDD-93BC-4A2D-BC63-A799EC30D9C9}"/>
                  </a:ext>
                </a:extLst>
              </p14:cNvPr>
              <p14:cNvContentPartPr/>
              <p14:nvPr/>
            </p14:nvContentPartPr>
            <p14:xfrm>
              <a:off x="8374481" y="2065420"/>
              <a:ext cx="266700" cy="29527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505DFDD-93BC-4A2D-BC63-A799EC30D9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6772" y="2047171"/>
                <a:ext cx="301764" cy="331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84ED005-8164-44C3-808A-4E45EBCEF005}"/>
                  </a:ext>
                </a:extLst>
              </p14:cNvPr>
              <p14:cNvContentPartPr/>
              <p14:nvPr/>
            </p14:nvContentPartPr>
            <p14:xfrm>
              <a:off x="8725402" y="1925052"/>
              <a:ext cx="161925" cy="48577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84ED005-8164-44C3-808A-4E45EBCEF0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7652" y="1906899"/>
                <a:ext cx="197788" cy="521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3E58AE8-98E7-417A-8D45-3782E592819A}"/>
                  </a:ext>
                </a:extLst>
              </p14:cNvPr>
              <p14:cNvContentPartPr/>
              <p14:nvPr/>
            </p14:nvContentPartPr>
            <p14:xfrm>
              <a:off x="8855743" y="1935078"/>
              <a:ext cx="457200" cy="4572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3E58AE8-98E7-417A-8D45-3782E592819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37911" y="1917246"/>
                <a:ext cx="492506" cy="492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124073C-5700-4185-90B9-41CAAE7993E3}"/>
                  </a:ext>
                </a:extLst>
              </p14:cNvPr>
              <p14:cNvContentPartPr/>
              <p14:nvPr/>
            </p14:nvContentPartPr>
            <p14:xfrm>
              <a:off x="9457322" y="1985210"/>
              <a:ext cx="38100" cy="33337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124073C-5700-4185-90B9-41CAAE7993E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0313" y="1967092"/>
                <a:ext cx="71778" cy="369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C0AA4EC-DE64-46FB-8C34-653D7F145A4E}"/>
                  </a:ext>
                </a:extLst>
              </p14:cNvPr>
              <p14:cNvContentPartPr/>
              <p14:nvPr/>
            </p14:nvContentPartPr>
            <p14:xfrm>
              <a:off x="9417217" y="2165684"/>
              <a:ext cx="304800" cy="762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C0AA4EC-DE64-46FB-8C34-653D7F145A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99009" y="2148675"/>
                <a:ext cx="340852" cy="109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66F2DE6-63A9-4883-90A9-45BEECAD5356}"/>
                  </a:ext>
                </a:extLst>
              </p14:cNvPr>
              <p14:cNvContentPartPr/>
              <p14:nvPr/>
            </p14:nvContentPartPr>
            <p14:xfrm>
              <a:off x="9858374" y="1935078"/>
              <a:ext cx="28575" cy="304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66F2DE6-63A9-4883-90A9-45BEECAD535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41901" y="1916870"/>
                <a:ext cx="61856" cy="340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5468E1A-E8F9-4747-9A13-6567AC58CF45}"/>
                  </a:ext>
                </a:extLst>
              </p14:cNvPr>
              <p14:cNvContentPartPr/>
              <p14:nvPr/>
            </p14:nvContentPartPr>
            <p14:xfrm>
              <a:off x="9878429" y="1925052"/>
              <a:ext cx="171450" cy="3524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5468E1A-E8F9-4747-9A13-6567AC58CF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60344" y="1906997"/>
                <a:ext cx="207259" cy="388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9B3C224-9F0D-4125-BFF5-59E244F1FB64}"/>
                  </a:ext>
                </a:extLst>
              </p14:cNvPr>
              <p14:cNvContentPartPr/>
              <p14:nvPr/>
            </p14:nvContentPartPr>
            <p14:xfrm>
              <a:off x="10149137" y="1714499"/>
              <a:ext cx="238125" cy="866775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9B3C224-9F0D-4125-BFF5-59E244F1FB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31696" y="1696773"/>
                <a:ext cx="273363" cy="9025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1076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C2A95E97-A758-4BB5-A1C1-007738D3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3" y="3017465"/>
            <a:ext cx="10003366" cy="3394262"/>
          </a:xfrm>
          <a:prstGeom prst="rect">
            <a:avLst/>
          </a:prstGeom>
        </p:spPr>
      </p:pic>
      <p:pic>
        <p:nvPicPr>
          <p:cNvPr id="3" name="그림 3" descr="시계, 키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EED65DB8-ED13-49FE-A4CF-2FA615998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7" y="510488"/>
            <a:ext cx="5750538" cy="2347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9D404-A874-49F4-A920-0541863E3EDC}"/>
              </a:ext>
            </a:extLst>
          </p:cNvPr>
          <p:cNvSpPr txBox="1"/>
          <p:nvPr/>
        </p:nvSpPr>
        <p:spPr>
          <a:xfrm>
            <a:off x="110067" y="46567"/>
            <a:ext cx="54948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Counting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F105966-B2A9-4842-B845-F512B98F04E6}"/>
                  </a:ext>
                </a:extLst>
              </p14:cNvPr>
              <p14:cNvContentPartPr/>
              <p14:nvPr/>
            </p14:nvContentPartPr>
            <p14:xfrm>
              <a:off x="453690" y="6366710"/>
              <a:ext cx="9525" cy="952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F105966-B2A9-4842-B845-F512B98F04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2560" y="5899985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64E0229-D40B-4475-8909-62C12EFAA714}"/>
                  </a:ext>
                </a:extLst>
              </p14:cNvPr>
              <p14:cNvContentPartPr/>
              <p14:nvPr/>
            </p14:nvContentPartPr>
            <p14:xfrm>
              <a:off x="7692690" y="0"/>
              <a:ext cx="9525" cy="29527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64E0229-D40B-4475-8909-62C12EFAA7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76596" y="-18249"/>
                <a:ext cx="42041" cy="331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C51BD82-8849-4C0C-9323-8E9A38B0E626}"/>
                  </a:ext>
                </a:extLst>
              </p14:cNvPr>
              <p14:cNvContentPartPr/>
              <p14:nvPr/>
            </p14:nvContentPartPr>
            <p14:xfrm>
              <a:off x="4448855" y="598033"/>
              <a:ext cx="609600" cy="42862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C51BD82-8849-4C0C-9323-8E9A38B0E6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0862" y="580234"/>
                <a:ext cx="645226" cy="464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A00799E1-E759-4FF0-9540-087DF21BA34B}"/>
                  </a:ext>
                </a:extLst>
              </p14:cNvPr>
              <p14:cNvContentPartPr/>
              <p14:nvPr/>
            </p14:nvContentPartPr>
            <p14:xfrm>
              <a:off x="747712" y="1686604"/>
              <a:ext cx="5124450" cy="46672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A00799E1-E759-4FF0-9540-087DF21BA34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0082" y="1669026"/>
                <a:ext cx="5160069" cy="502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38F82708-5AD2-4C98-A328-710184B5AEF3}"/>
                  </a:ext>
                </a:extLst>
              </p14:cNvPr>
              <p14:cNvContentPartPr/>
              <p14:nvPr/>
            </p14:nvContentPartPr>
            <p14:xfrm>
              <a:off x="5961967" y="1523319"/>
              <a:ext cx="638175" cy="5715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38F82708-5AD2-4C98-A328-710184B5AE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44448" y="1504896"/>
                <a:ext cx="673570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4E486D31-A860-443C-ADCF-75007D1E478A}"/>
                  </a:ext>
                </a:extLst>
              </p14:cNvPr>
              <p14:cNvContentPartPr/>
              <p14:nvPr/>
            </p14:nvContentPartPr>
            <p14:xfrm>
              <a:off x="5406798" y="1523319"/>
              <a:ext cx="752474" cy="333375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4E486D31-A860-443C-ADCF-75007D1E478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88770" y="1505904"/>
                <a:ext cx="788169" cy="36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2F298B22-2B62-44A6-A1F4-092AFA8950CA}"/>
                  </a:ext>
                </a:extLst>
              </p14:cNvPr>
              <p14:cNvContentPartPr/>
              <p14:nvPr/>
            </p14:nvContentPartPr>
            <p14:xfrm>
              <a:off x="6669540" y="1316490"/>
              <a:ext cx="19050" cy="238125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2F298B22-2B62-44A6-A1F4-092AFA8950C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39429" y="1298613"/>
                <a:ext cx="79887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FC97230-56A6-4708-98E9-B9A1705CFDC2}"/>
                  </a:ext>
                </a:extLst>
              </p14:cNvPr>
              <p14:cNvContentPartPr/>
              <p14:nvPr/>
            </p14:nvContentPartPr>
            <p14:xfrm>
              <a:off x="6713083" y="1403576"/>
              <a:ext cx="152400" cy="22860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FC97230-56A6-4708-98E9-B9A1705CFD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95111" y="1385964"/>
                <a:ext cx="187984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0E09690F-794B-4940-BE06-CAE653F7E340}"/>
                  </a:ext>
                </a:extLst>
              </p14:cNvPr>
              <p14:cNvContentPartPr/>
              <p14:nvPr/>
            </p14:nvContentPartPr>
            <p14:xfrm>
              <a:off x="7562168" y="119062"/>
              <a:ext cx="180975" cy="285749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0E09690F-794B-4940-BE06-CAE653F7E3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44598" y="100908"/>
                <a:ext cx="215764" cy="321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A1E45B98-0972-4D5F-AA4E-764BA2C277ED}"/>
                  </a:ext>
                </a:extLst>
              </p14:cNvPr>
              <p14:cNvContentPartPr/>
              <p14:nvPr/>
            </p14:nvContentPartPr>
            <p14:xfrm>
              <a:off x="7812540" y="97290"/>
              <a:ext cx="257175" cy="390525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A1E45B98-0972-4D5F-AA4E-764BA2C277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95206" y="79734"/>
                <a:ext cx="292196" cy="425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E12248D2-F98C-4277-9EA1-B4F822C508BE}"/>
                  </a:ext>
                </a:extLst>
              </p14:cNvPr>
              <p14:cNvContentPartPr/>
              <p14:nvPr/>
            </p14:nvContentPartPr>
            <p14:xfrm>
              <a:off x="8008483" y="129947"/>
              <a:ext cx="457200" cy="314325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E12248D2-F98C-4277-9EA1-B4F822C508B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90497" y="112047"/>
                <a:ext cx="492812" cy="3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4C6E2341-BD62-4AA3-9FC8-6FB599EF1938}"/>
                  </a:ext>
                </a:extLst>
              </p14:cNvPr>
              <p14:cNvContentPartPr/>
              <p14:nvPr/>
            </p14:nvContentPartPr>
            <p14:xfrm>
              <a:off x="8607197" y="86405"/>
              <a:ext cx="47625" cy="276225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4C6E2341-BD62-4AA3-9FC8-6FB599EF193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88069" y="68525"/>
                <a:ext cx="86272" cy="3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77C465AE-BF6A-4D4D-87E1-9F239369D55C}"/>
                  </a:ext>
                </a:extLst>
              </p14:cNvPr>
              <p14:cNvContentPartPr/>
              <p14:nvPr/>
            </p14:nvContentPartPr>
            <p14:xfrm>
              <a:off x="8541882" y="293233"/>
              <a:ext cx="209550" cy="66675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77C465AE-BF6A-4D4D-87E1-9F239369D55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23692" y="274916"/>
                <a:ext cx="245566" cy="1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9E3F688F-6201-44B5-A390-E579726AC38D}"/>
                  </a:ext>
                </a:extLst>
              </p14:cNvPr>
              <p14:cNvContentPartPr/>
              <p14:nvPr/>
            </p14:nvContentPartPr>
            <p14:xfrm>
              <a:off x="8944655" y="162605"/>
              <a:ext cx="19050" cy="352425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9E3F688F-6201-44B5-A390-E579726AC38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11205" y="144420"/>
                <a:ext cx="1905000" cy="388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C205ED1B-F13B-449C-BB95-B540074A3C99}"/>
                  </a:ext>
                </a:extLst>
              </p14:cNvPr>
              <p14:cNvContentPartPr/>
              <p14:nvPr/>
            </p14:nvContentPartPr>
            <p14:xfrm>
              <a:off x="8977311" y="271462"/>
              <a:ext cx="180975" cy="24765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C205ED1B-F13B-449C-BB95-B540074A3C9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59741" y="254027"/>
                <a:ext cx="215764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F9CF04AB-0B9C-4DFD-9021-C82CD8C67FBF}"/>
                  </a:ext>
                </a:extLst>
              </p14:cNvPr>
              <p14:cNvContentPartPr/>
              <p14:nvPr/>
            </p14:nvContentPartPr>
            <p14:xfrm>
              <a:off x="9282111" y="97291"/>
              <a:ext cx="104775" cy="43815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F9CF04AB-0B9C-4DFD-9021-C82CD8C67FB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65167" y="79562"/>
                <a:ext cx="139008" cy="473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F7FBD0A0-7970-4DE8-BC2B-3C5024527B99}"/>
                  </a:ext>
                </a:extLst>
              </p14:cNvPr>
              <p14:cNvContentPartPr/>
              <p14:nvPr/>
            </p14:nvContentPartPr>
            <p14:xfrm>
              <a:off x="2892196" y="3961719"/>
              <a:ext cx="3914775" cy="85725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F7FBD0A0-7970-4DE8-BC2B-3C5024527B9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74576" y="3944433"/>
                <a:ext cx="3950374" cy="120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340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71BF7-680E-4786-8FAD-CAE3F8E5912F}"/>
              </a:ext>
            </a:extLst>
          </p:cNvPr>
          <p:cNvSpPr txBox="1"/>
          <p:nvPr/>
        </p:nvSpPr>
        <p:spPr>
          <a:xfrm>
            <a:off x="226483" y="18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rgbClr val="4472C4"/>
                </a:solidFill>
                <a:ea typeface="맑은 고딕"/>
              </a:rPr>
              <a:t>Radix정렬</a:t>
            </a:r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 </a:t>
            </a:r>
          </a:p>
        </p:txBody>
      </p:sp>
      <p:pic>
        <p:nvPicPr>
          <p:cNvPr id="5" name="그림 5" descr="꽃이(가) 표시된 사진&#10;&#10;자동 생성된 설명">
            <a:extLst>
              <a:ext uri="{FF2B5EF4-FFF2-40B4-BE49-F238E27FC236}">
                <a16:creationId xmlns:a16="http://schemas.microsoft.com/office/drawing/2014/main" id="{1F8C1189-71F5-4004-8FEB-0C8E487B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95" y="597568"/>
            <a:ext cx="10467583" cy="52442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DA0A411-9026-4B09-9998-27FF273A6053}"/>
                  </a:ext>
                </a:extLst>
              </p14:cNvPr>
              <p14:cNvContentPartPr/>
              <p14:nvPr/>
            </p14:nvContentPartPr>
            <p14:xfrm>
              <a:off x="4938712" y="926645"/>
              <a:ext cx="304800" cy="2762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DA0A411-9026-4B09-9998-27FF273A60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0740" y="908765"/>
                <a:ext cx="340384" cy="3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BFBD6F8-B078-4D96-A398-63B0EBB6319E}"/>
                  </a:ext>
                </a:extLst>
              </p14:cNvPr>
              <p14:cNvContentPartPr/>
              <p14:nvPr/>
            </p14:nvContentPartPr>
            <p14:xfrm>
              <a:off x="5417681" y="796017"/>
              <a:ext cx="161925" cy="51435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BFBD6F8-B078-4D96-A398-63B0EBB631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9887" y="777932"/>
                <a:ext cx="197157" cy="550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5FD2AB6-C391-4079-827A-7F87BBF0FE38}"/>
                  </a:ext>
                </a:extLst>
              </p14:cNvPr>
              <p14:cNvContentPartPr/>
              <p14:nvPr/>
            </p14:nvContentPartPr>
            <p14:xfrm>
              <a:off x="5755140" y="915761"/>
              <a:ext cx="304800" cy="228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5FD2AB6-C391-4079-827A-7F87BBF0FE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7168" y="898149"/>
                <a:ext cx="340384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9EEE8A8-7068-4592-8497-A907B8EC9224}"/>
                  </a:ext>
                </a:extLst>
              </p14:cNvPr>
              <p14:cNvContentPartPr/>
              <p14:nvPr/>
            </p14:nvContentPartPr>
            <p14:xfrm>
              <a:off x="6114369" y="665389"/>
              <a:ext cx="76200" cy="7620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9EEE8A8-7068-4592-8497-A907B8EC92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6839" y="647400"/>
                <a:ext cx="111617" cy="797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81B5ADC-A56E-42F3-AE5B-6D103B7164ED}"/>
                  </a:ext>
                </a:extLst>
              </p14:cNvPr>
              <p14:cNvContentPartPr/>
              <p14:nvPr/>
            </p14:nvContentPartPr>
            <p14:xfrm>
              <a:off x="5776910" y="752474"/>
              <a:ext cx="123825" cy="21907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81B5ADC-A56E-42F3-AE5B-6D103B7164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8373" y="734760"/>
                <a:ext cx="160528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2D5603E-8606-498F-B1BF-AFA9AB1BEA5A}"/>
                  </a:ext>
                </a:extLst>
              </p14:cNvPr>
              <p14:cNvContentPartPr/>
              <p14:nvPr/>
            </p14:nvContentPartPr>
            <p14:xfrm>
              <a:off x="6397397" y="850445"/>
              <a:ext cx="200025" cy="16192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2D5603E-8606-498F-B1BF-AFA9AB1BEA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79046" y="832651"/>
                <a:ext cx="236360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4404CB1-C24F-4CD0-8A02-2047012EDBD8}"/>
                  </a:ext>
                </a:extLst>
              </p14:cNvPr>
              <p14:cNvContentPartPr/>
              <p14:nvPr/>
            </p14:nvContentPartPr>
            <p14:xfrm>
              <a:off x="6255883" y="1046388"/>
              <a:ext cx="333375" cy="1905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4404CB1-C24F-4CD0-8A02-2047012EDBD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38112" y="112938"/>
                <a:ext cx="368561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EEFA7F0-B5C1-47B1-B719-6102EEE73284}"/>
                  </a:ext>
                </a:extLst>
              </p14:cNvPr>
              <p14:cNvContentPartPr/>
              <p14:nvPr/>
            </p14:nvContentPartPr>
            <p14:xfrm>
              <a:off x="6528026" y="1100817"/>
              <a:ext cx="28575" cy="304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EEFA7F0-B5C1-47B1-B719-6102EEE732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12496" y="1083205"/>
                <a:ext cx="59324" cy="340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4CA0EE4-D201-4CA9-BACB-E14DB077ABAB}"/>
                  </a:ext>
                </a:extLst>
              </p14:cNvPr>
              <p14:cNvContentPartPr/>
              <p14:nvPr/>
            </p14:nvContentPartPr>
            <p14:xfrm>
              <a:off x="6919912" y="970188"/>
              <a:ext cx="95250" cy="1619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4CA0EE4-D201-4CA9-BACB-E14DB077AB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02467" y="952394"/>
                <a:ext cx="129791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B9D0661-3134-4231-B72E-22FD74D77A9A}"/>
                  </a:ext>
                </a:extLst>
              </p14:cNvPr>
              <p14:cNvContentPartPr/>
              <p14:nvPr/>
            </p14:nvContentPartPr>
            <p14:xfrm>
              <a:off x="7137624" y="850445"/>
              <a:ext cx="47625" cy="485775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B9D0661-3134-4231-B72E-22FD74D77A9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8496" y="832612"/>
                <a:ext cx="86272" cy="521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B0FDACD-A60C-44E8-8B24-0F48AF647D99}"/>
                  </a:ext>
                </a:extLst>
              </p14:cNvPr>
              <p14:cNvContentPartPr/>
              <p14:nvPr/>
            </p14:nvContentPartPr>
            <p14:xfrm>
              <a:off x="7496855" y="763360"/>
              <a:ext cx="47625" cy="17145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B0FDACD-A60C-44E8-8B24-0F48AF647D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77727" y="746038"/>
                <a:ext cx="86272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4919EAB-79D3-4128-850A-8214099BCB65}"/>
                  </a:ext>
                </a:extLst>
              </p14:cNvPr>
              <p14:cNvContentPartPr/>
              <p14:nvPr/>
            </p14:nvContentPartPr>
            <p14:xfrm>
              <a:off x="7453310" y="883103"/>
              <a:ext cx="19050" cy="21907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4919EAB-79D3-4128-850A-8214099BCB6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19860" y="865389"/>
                <a:ext cx="1905000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A2EFFC4-7920-4F5F-BDB9-C69A54DFCE65}"/>
                  </a:ext>
                </a:extLst>
              </p14:cNvPr>
              <p14:cNvContentPartPr/>
              <p14:nvPr/>
            </p14:nvContentPartPr>
            <p14:xfrm>
              <a:off x="7279140" y="959303"/>
              <a:ext cx="304800" cy="24765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A2EFFC4-7920-4F5F-BDB9-C69A54DFCE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61528" y="941512"/>
                <a:ext cx="340384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92B6A2B-A88C-46DF-994F-B04D1348A127}"/>
                  </a:ext>
                </a:extLst>
              </p14:cNvPr>
              <p14:cNvContentPartPr/>
              <p14:nvPr/>
            </p14:nvContentPartPr>
            <p14:xfrm>
              <a:off x="7202940" y="1177017"/>
              <a:ext cx="409575" cy="219075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792B6A2B-A88C-46DF-994F-B04D1348A12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85132" y="1158942"/>
                <a:ext cx="444834" cy="2548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1248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71BF7-680E-4786-8FAD-CAE3F8E5912F}"/>
              </a:ext>
            </a:extLst>
          </p:cNvPr>
          <p:cNvSpPr txBox="1"/>
          <p:nvPr/>
        </p:nvSpPr>
        <p:spPr>
          <a:xfrm>
            <a:off x="226483" y="18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rgbClr val="4472C4"/>
                </a:solidFill>
                <a:ea typeface="맑은 고딕"/>
              </a:rPr>
              <a:t>Radix정렬</a:t>
            </a:r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 </a:t>
            </a:r>
          </a:p>
        </p:txBody>
      </p:sp>
      <p:pic>
        <p:nvPicPr>
          <p:cNvPr id="6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ABAAABD-63F0-4B64-BBEA-745C2D80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8" y="628167"/>
            <a:ext cx="10780734" cy="5716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AB68C5C-A7CF-4D20-A6CA-4A1EA58FB063}"/>
                  </a:ext>
                </a:extLst>
              </p14:cNvPr>
              <p14:cNvContentPartPr/>
              <p14:nvPr/>
            </p14:nvContentPartPr>
            <p14:xfrm>
              <a:off x="-830716" y="3354160"/>
              <a:ext cx="19050" cy="1905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AB68C5C-A7CF-4D20-A6CA-4A1EA58FB0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764166" y="2420710"/>
                <a:ext cx="1905000" cy="1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4496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71BF7-680E-4786-8FAD-CAE3F8E5912F}"/>
              </a:ext>
            </a:extLst>
          </p:cNvPr>
          <p:cNvSpPr txBox="1"/>
          <p:nvPr/>
        </p:nvSpPr>
        <p:spPr>
          <a:xfrm>
            <a:off x="226483" y="18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rgbClr val="4472C4"/>
                </a:solidFill>
                <a:ea typeface="맑은 고딕"/>
              </a:rPr>
              <a:t>Radix정렬</a:t>
            </a:r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 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A98D8F6-3D03-49C7-A455-649094074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7" y="672103"/>
            <a:ext cx="11156515" cy="46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06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71BF7-680E-4786-8FAD-CAE3F8E5912F}"/>
              </a:ext>
            </a:extLst>
          </p:cNvPr>
          <p:cNvSpPr txBox="1"/>
          <p:nvPr/>
        </p:nvSpPr>
        <p:spPr>
          <a:xfrm>
            <a:off x="226483" y="18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rgbClr val="4472C4"/>
                </a:solidFill>
                <a:ea typeface="맑은 고딕"/>
              </a:rPr>
              <a:t>Radix정렬</a:t>
            </a:r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 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BBB7E8C-3138-46E1-91DC-6885CF04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08" y="773907"/>
            <a:ext cx="10603282" cy="58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078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71BF7-680E-4786-8FAD-CAE3F8E5912F}"/>
              </a:ext>
            </a:extLst>
          </p:cNvPr>
          <p:cNvSpPr txBox="1"/>
          <p:nvPr/>
        </p:nvSpPr>
        <p:spPr>
          <a:xfrm>
            <a:off x="226483" y="18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rgbClr val="4472C4"/>
                </a:solidFill>
                <a:ea typeface="맑은 고딕"/>
              </a:rPr>
              <a:t>Radix정렬</a:t>
            </a:r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 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E214393-2555-4D56-B5D0-6DB04E7D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7" y="605282"/>
            <a:ext cx="11407035" cy="578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18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71BF7-680E-4786-8FAD-CAE3F8E5912F}"/>
              </a:ext>
            </a:extLst>
          </p:cNvPr>
          <p:cNvSpPr txBox="1"/>
          <p:nvPr/>
        </p:nvSpPr>
        <p:spPr>
          <a:xfrm>
            <a:off x="226483" y="18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rgbClr val="4472C4"/>
                </a:solidFill>
                <a:ea typeface="맑은 고딕"/>
              </a:rPr>
              <a:t>Radix정렬</a:t>
            </a:r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 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CE05954-BDAC-489F-A224-B3F3CA48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5" y="711256"/>
            <a:ext cx="11511419" cy="50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75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71BF7-680E-4786-8FAD-CAE3F8E5912F}"/>
              </a:ext>
            </a:extLst>
          </p:cNvPr>
          <p:cNvSpPr txBox="1"/>
          <p:nvPr/>
        </p:nvSpPr>
        <p:spPr>
          <a:xfrm>
            <a:off x="226483" y="18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rgbClr val="4472C4"/>
                </a:solidFill>
                <a:ea typeface="맑은 고딕"/>
              </a:rPr>
              <a:t>Radix정렬</a:t>
            </a:r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 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455FDD4-39EB-4939-8E6D-5AC88782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10" y="746445"/>
            <a:ext cx="11135639" cy="55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0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8696BCF-5276-46E8-8E06-C3231721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4" y="665439"/>
            <a:ext cx="9834880" cy="3902972"/>
          </a:xfrm>
          <a:prstGeom prst="rect">
            <a:avLst/>
          </a:prstGeom>
        </p:spPr>
      </p:pic>
      <p:pic>
        <p:nvPicPr>
          <p:cNvPr id="4" name="그림 10" descr="조류이(가) 표시된 사진&#10;&#10;자동 생성된 설명">
            <a:extLst>
              <a:ext uri="{FF2B5EF4-FFF2-40B4-BE49-F238E27FC236}">
                <a16:creationId xmlns:a16="http://schemas.microsoft.com/office/drawing/2014/main" id="{2B4C8F14-8A9B-4B35-B709-434B25A6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67" y="4661345"/>
            <a:ext cx="11379926" cy="15267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7020A93-29B5-4AB7-9A02-A1FC5330BE8C}"/>
              </a:ext>
            </a:extLst>
          </p:cNvPr>
          <p:cNvSpPr txBox="1"/>
          <p:nvPr/>
        </p:nvSpPr>
        <p:spPr>
          <a:xfrm>
            <a:off x="1397" y="-4188"/>
            <a:ext cx="6912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기초지식-자료형의 범위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557A097-3135-49A2-A9DD-EB2DEEB82124}"/>
                  </a:ext>
                </a:extLst>
              </p14:cNvPr>
              <p14:cNvContentPartPr/>
              <p14:nvPr/>
            </p14:nvContentPartPr>
            <p14:xfrm>
              <a:off x="3273198" y="2472416"/>
              <a:ext cx="7067550" cy="162877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557A097-3135-49A2-A9DD-EB2DEEB821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5192" y="2454466"/>
                <a:ext cx="7103201" cy="1664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0CCE0A85-417E-48C4-AACF-4F649BCC1215}"/>
                  </a:ext>
                </a:extLst>
              </p14:cNvPr>
              <p14:cNvContentPartPr/>
              <p14:nvPr/>
            </p14:nvContentPartPr>
            <p14:xfrm>
              <a:off x="10512197" y="2222046"/>
              <a:ext cx="304800" cy="295275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0CCE0A85-417E-48C4-AACF-4F649BCC12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4225" y="2204337"/>
                <a:ext cx="340384" cy="33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667A17D2-6A6F-4AB6-A74C-47171C22A699}"/>
                  </a:ext>
                </a:extLst>
              </p14:cNvPr>
              <p14:cNvContentPartPr/>
              <p14:nvPr/>
            </p14:nvContentPartPr>
            <p14:xfrm>
              <a:off x="10882312" y="2156731"/>
              <a:ext cx="19050" cy="238125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667A17D2-6A6F-4AB6-A74C-47171C22A6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2201" y="2138854"/>
                <a:ext cx="79887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B5CD779D-5871-468F-8778-31BA3A63DDEA}"/>
                  </a:ext>
                </a:extLst>
              </p14:cNvPr>
              <p14:cNvContentPartPr/>
              <p14:nvPr/>
            </p14:nvContentPartPr>
            <p14:xfrm>
              <a:off x="11034711" y="2156731"/>
              <a:ext cx="28575" cy="9525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B5CD779D-5871-468F-8778-31BA3A63DD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19492" y="2139286"/>
                <a:ext cx="59324" cy="12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6596A77-FBA1-416E-A73F-A277825F8619}"/>
                  </a:ext>
                </a:extLst>
              </p14:cNvPr>
              <p14:cNvContentPartPr/>
              <p14:nvPr/>
            </p14:nvContentPartPr>
            <p14:xfrm>
              <a:off x="10991167" y="2352674"/>
              <a:ext cx="123825" cy="1905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6596A77-FBA1-416E-A73F-A277825F86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72630" y="2337372"/>
                <a:ext cx="160528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757F1BC8-56B5-471B-B51F-D996CEE555C4}"/>
                  </a:ext>
                </a:extLst>
              </p14:cNvPr>
              <p14:cNvContentPartPr/>
              <p14:nvPr/>
            </p14:nvContentPartPr>
            <p14:xfrm>
              <a:off x="11089142" y="2450645"/>
              <a:ext cx="19050" cy="47625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757F1BC8-56B5-471B-B51F-D996CEE555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55692" y="2431127"/>
                <a:ext cx="1905000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03046821-9443-4BE3-A467-EC7798DE7F73}"/>
                  </a:ext>
                </a:extLst>
              </p14:cNvPr>
              <p14:cNvContentPartPr/>
              <p14:nvPr/>
            </p14:nvContentPartPr>
            <p14:xfrm>
              <a:off x="11274197" y="2134959"/>
              <a:ext cx="171450" cy="219075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03046821-9443-4BE3-A467-EC7798DE7F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56522" y="2116884"/>
                <a:ext cx="206447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600D70C4-025A-4380-9607-BF5812302225}"/>
                  </a:ext>
                </a:extLst>
              </p14:cNvPr>
              <p14:cNvContentPartPr/>
              <p14:nvPr/>
            </p14:nvContentPartPr>
            <p14:xfrm>
              <a:off x="11611653" y="2015217"/>
              <a:ext cx="285749" cy="285749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600D70C4-025A-4380-9607-BF581230222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93499" y="1997426"/>
                <a:ext cx="321695" cy="321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AC331F1F-0EB7-4B96-BDC8-AFEAE4485085}"/>
                  </a:ext>
                </a:extLst>
              </p14:cNvPr>
              <p14:cNvContentPartPr/>
              <p14:nvPr/>
            </p14:nvContentPartPr>
            <p14:xfrm>
              <a:off x="11872910" y="1982560"/>
              <a:ext cx="95250" cy="762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AC331F1F-0EB7-4B96-BDC8-AFEAE448508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855814" y="1964673"/>
                <a:ext cx="129791" cy="111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1B014857-8782-4E8E-BEDE-87B5015C68E4}"/>
                  </a:ext>
                </a:extLst>
              </p14:cNvPr>
              <p14:cNvContentPartPr/>
              <p14:nvPr/>
            </p14:nvContentPartPr>
            <p14:xfrm>
              <a:off x="3218769" y="4007302"/>
              <a:ext cx="123825" cy="85725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1B014857-8782-4E8E-BEDE-87B5015C68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00603" y="3990016"/>
                <a:ext cx="160528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844A6A2-89B3-4020-AF6B-A8B2D278071A}"/>
                  </a:ext>
                </a:extLst>
              </p14:cNvPr>
              <p14:cNvContentPartPr/>
              <p14:nvPr/>
            </p14:nvContentPartPr>
            <p14:xfrm>
              <a:off x="6244998" y="4094388"/>
              <a:ext cx="209550" cy="66675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844A6A2-89B3-4020-AF6B-A8B2D27807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26808" y="4076071"/>
                <a:ext cx="245566" cy="1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99BCDFE3-AC41-46FF-ABC9-6FF0EA776C70}"/>
                  </a:ext>
                </a:extLst>
              </p14:cNvPr>
              <p14:cNvContentPartPr/>
              <p14:nvPr/>
            </p14:nvContentPartPr>
            <p14:xfrm>
              <a:off x="6364740" y="3136446"/>
              <a:ext cx="3724275" cy="99060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99BCDFE3-AC41-46FF-ABC9-6FF0EA776C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46734" y="3118455"/>
                <a:ext cx="3759926" cy="1026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8557A8A0-1595-4BCC-A1B3-917FFFD86C81}"/>
                  </a:ext>
                </a:extLst>
              </p14:cNvPr>
              <p14:cNvContentPartPr/>
              <p14:nvPr/>
            </p14:nvContentPartPr>
            <p14:xfrm>
              <a:off x="10033226" y="3158217"/>
              <a:ext cx="295275" cy="1905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8557A8A0-1595-4BCC-A1B3-917FFFD86C8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015517" y="2224767"/>
                <a:ext cx="331055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13228962-C2C6-4E2A-A266-C62D2E89180F}"/>
                  </a:ext>
                </a:extLst>
              </p14:cNvPr>
              <p14:cNvContentPartPr/>
              <p14:nvPr/>
            </p14:nvContentPartPr>
            <p14:xfrm>
              <a:off x="10588396" y="3049360"/>
              <a:ext cx="152400" cy="85725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13228962-C2C6-4E2A-A266-C62D2E89180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70784" y="3032074"/>
                <a:ext cx="187984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EACB501E-41E3-4D5E-B2E8-378A1E07BBCB}"/>
                  </a:ext>
                </a:extLst>
              </p14:cNvPr>
              <p14:cNvContentPartPr/>
              <p14:nvPr/>
            </p14:nvContentPartPr>
            <p14:xfrm>
              <a:off x="10555740" y="3212647"/>
              <a:ext cx="180975" cy="1905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EACB501E-41E3-4D5E-B2E8-378A1E07BB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38521" y="3182536"/>
                <a:ext cx="215764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90820C1B-FE6F-45FF-9DA0-EA6A379CE334}"/>
                  </a:ext>
                </a:extLst>
              </p14:cNvPr>
              <p14:cNvContentPartPr/>
              <p14:nvPr/>
            </p14:nvContentPartPr>
            <p14:xfrm>
              <a:off x="10631939" y="3212646"/>
              <a:ext cx="95250" cy="142875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90820C1B-FE6F-45FF-9DA0-EA6A379CE33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14494" y="3194877"/>
                <a:ext cx="129791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34FDF642-17D7-4BA7-B5C9-61A7A911A012}"/>
                  </a:ext>
                </a:extLst>
              </p14:cNvPr>
              <p14:cNvContentPartPr/>
              <p14:nvPr/>
            </p14:nvContentPartPr>
            <p14:xfrm>
              <a:off x="10708142" y="3223531"/>
              <a:ext cx="57150" cy="142875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34FDF642-17D7-4BA7-B5C9-61A7A911A01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89719" y="3205762"/>
                <a:ext cx="94373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5240DDD7-01A7-4367-9678-E9F7CDD00FA1}"/>
                  </a:ext>
                </a:extLst>
              </p14:cNvPr>
              <p14:cNvContentPartPr/>
              <p14:nvPr/>
            </p14:nvContentPartPr>
            <p14:xfrm>
              <a:off x="10925855" y="2940503"/>
              <a:ext cx="47625" cy="104775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5240DDD7-01A7-4367-9678-E9F7CDD00F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906727" y="2923213"/>
                <a:ext cx="86272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995E3556-BFAD-4AF4-87A8-40C9BD717F69}"/>
                  </a:ext>
                </a:extLst>
              </p14:cNvPr>
              <p14:cNvContentPartPr/>
              <p14:nvPr/>
            </p14:nvContentPartPr>
            <p14:xfrm>
              <a:off x="10860538" y="3082017"/>
              <a:ext cx="200025" cy="15240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995E3556-BFAD-4AF4-87A8-40C9BD717F6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842554" y="3064045"/>
                <a:ext cx="236360" cy="1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0057DC24-AA4A-4F8D-8AEB-30490A45707D}"/>
                  </a:ext>
                </a:extLst>
              </p14:cNvPr>
              <p14:cNvContentPartPr/>
              <p14:nvPr/>
            </p14:nvContentPartPr>
            <p14:xfrm>
              <a:off x="10936740" y="3256188"/>
              <a:ext cx="152400" cy="180975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0057DC24-AA4A-4F8D-8AEB-30490A45707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918768" y="3238618"/>
                <a:ext cx="187984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5D31CEB1-198F-469D-BE97-590772C3F94C}"/>
                  </a:ext>
                </a:extLst>
              </p14:cNvPr>
              <p14:cNvContentPartPr/>
              <p14:nvPr/>
            </p14:nvContentPartPr>
            <p14:xfrm>
              <a:off x="11154453" y="2994931"/>
              <a:ext cx="76200" cy="161925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5D31CEB1-198F-469D-BE97-590772C3F9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36566" y="2977493"/>
                <a:ext cx="111617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2F735B66-B224-4774-8D72-2FC6A3E9C03D}"/>
                  </a:ext>
                </a:extLst>
              </p14:cNvPr>
              <p14:cNvContentPartPr/>
              <p14:nvPr/>
            </p14:nvContentPartPr>
            <p14:xfrm>
              <a:off x="11132683" y="3136446"/>
              <a:ext cx="180975" cy="20955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2F735B66-B224-4774-8D72-2FC6A3E9C03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115113" y="3118256"/>
                <a:ext cx="215764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4801E393-3340-44D0-8518-15AAEEAD0605}"/>
                  </a:ext>
                </a:extLst>
              </p14:cNvPr>
              <p14:cNvContentPartPr/>
              <p14:nvPr/>
            </p14:nvContentPartPr>
            <p14:xfrm>
              <a:off x="11317740" y="2907845"/>
              <a:ext cx="476250" cy="276225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4801E393-3340-44D0-8518-15AAEEAD06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299849" y="2889600"/>
                <a:ext cx="511674" cy="312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9915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71BF7-680E-4786-8FAD-CAE3F8E5912F}"/>
              </a:ext>
            </a:extLst>
          </p:cNvPr>
          <p:cNvSpPr txBox="1"/>
          <p:nvPr/>
        </p:nvSpPr>
        <p:spPr>
          <a:xfrm>
            <a:off x="226483" y="18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rgbClr val="4472C4"/>
                </a:solidFill>
                <a:ea typeface="맑은 고딕"/>
              </a:rPr>
              <a:t>Radix정렬</a:t>
            </a:r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 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DF5AE351-6578-4EBC-9B39-D8A41B44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3" y="1322413"/>
            <a:ext cx="11010378" cy="43279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2BD281F-DDA3-4A03-99D8-562657656043}"/>
                  </a:ext>
                </a:extLst>
              </p14:cNvPr>
              <p14:cNvContentPartPr/>
              <p14:nvPr/>
            </p14:nvContentPartPr>
            <p14:xfrm>
              <a:off x="3175226" y="2722788"/>
              <a:ext cx="7572375" cy="6667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2BD281F-DDA3-4A03-99D8-5626576560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7597" y="2704837"/>
                <a:ext cx="7607994" cy="1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16659E2-40A1-45C2-9E34-3525475039B3}"/>
                  </a:ext>
                </a:extLst>
              </p14:cNvPr>
              <p14:cNvContentPartPr/>
              <p14:nvPr/>
            </p14:nvContentPartPr>
            <p14:xfrm>
              <a:off x="867454" y="3245302"/>
              <a:ext cx="6810375" cy="6667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16659E2-40A1-45C2-9E34-3525475039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466" y="3226985"/>
                <a:ext cx="6845992" cy="102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0947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F5D65452-2521-41CE-8621-B2B61968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8" y="708278"/>
            <a:ext cx="8955616" cy="4078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71BF7-680E-4786-8FAD-CAE3F8E5912F}"/>
              </a:ext>
            </a:extLst>
          </p:cNvPr>
          <p:cNvSpPr txBox="1"/>
          <p:nvPr/>
        </p:nvSpPr>
        <p:spPr>
          <a:xfrm>
            <a:off x="226483" y="18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정렬</a:t>
            </a:r>
            <a:endParaRPr lang="ko-KR" b="1" dirty="0">
              <a:solidFill>
                <a:srgbClr val="4472C4"/>
              </a:solidFill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F84CA35-4535-41DE-AF7A-1EC9343133E4}"/>
                  </a:ext>
                </a:extLst>
              </p14:cNvPr>
              <p14:cNvContentPartPr/>
              <p14:nvPr/>
            </p14:nvContentPartPr>
            <p14:xfrm>
              <a:off x="932769" y="1645103"/>
              <a:ext cx="2124075" cy="476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F84CA35-4535-41DE-AF7A-1EC9343133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5119" y="1625585"/>
                <a:ext cx="2159734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0506CB0-9274-40B6-9C22-2AFDEEC67188}"/>
                  </a:ext>
                </a:extLst>
              </p14:cNvPr>
              <p14:cNvContentPartPr/>
              <p14:nvPr/>
            </p14:nvContentPartPr>
            <p14:xfrm>
              <a:off x="4764540" y="1699531"/>
              <a:ext cx="4543425" cy="352425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0506CB0-9274-40B6-9C22-2AFDEEC671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6525" y="1681710"/>
                <a:ext cx="4579095" cy="388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B52CDAC-3C38-4463-99C8-BC9166AA85FC}"/>
                  </a:ext>
                </a:extLst>
              </p14:cNvPr>
              <p14:cNvContentPartPr/>
              <p14:nvPr/>
            </p14:nvContentPartPr>
            <p14:xfrm>
              <a:off x="736826" y="1949903"/>
              <a:ext cx="1581150" cy="200025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B52CDAC-3C38-4463-99C8-BC9166AA85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162" y="1931552"/>
                <a:ext cx="1616839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FC37156-C55C-4DC1-83BF-F132A0EB5564}"/>
                  </a:ext>
                </a:extLst>
              </p14:cNvPr>
              <p14:cNvContentPartPr/>
              <p14:nvPr/>
            </p14:nvContentPartPr>
            <p14:xfrm>
              <a:off x="4612139" y="4050846"/>
              <a:ext cx="3667125" cy="1905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FC37156-C55C-4DC1-83BF-F132A0EB55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94147" y="3098346"/>
                <a:ext cx="3702749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A8AB4DC-8EB2-4577-86C0-D7204C75425B}"/>
                  </a:ext>
                </a:extLst>
              </p14:cNvPr>
              <p14:cNvContentPartPr/>
              <p14:nvPr/>
            </p14:nvContentPartPr>
            <p14:xfrm>
              <a:off x="704169" y="4475388"/>
              <a:ext cx="1466850" cy="4762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A8AB4DC-8EB2-4577-86C0-D7204C75425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6206" y="4456260"/>
                <a:ext cx="1502417" cy="862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8337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471BF7-680E-4786-8FAD-CAE3F8E5912F}"/>
              </a:ext>
            </a:extLst>
          </p:cNvPr>
          <p:cNvSpPr txBox="1"/>
          <p:nvPr/>
        </p:nvSpPr>
        <p:spPr>
          <a:xfrm>
            <a:off x="52312" y="6440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정렬 </a:t>
            </a:r>
            <a:endParaRPr lang="ko-KR" b="1" dirty="0">
              <a:solidFill>
                <a:srgbClr val="4472C4"/>
              </a:solidFill>
              <a:ea typeface="맑은 고딕"/>
            </a:endParaRPr>
          </a:p>
          <a:p>
            <a:r>
              <a:rPr lang="ko-KR" altLang="en-US" b="1" dirty="0" err="1">
                <a:solidFill>
                  <a:srgbClr val="FF0000"/>
                </a:solidFill>
                <a:ea typeface="맑은 고딕"/>
              </a:rPr>
              <a:t>예제문체작성</a:t>
            </a:r>
            <a:endParaRPr lang="ko-KR" altLang="en-US" b="1">
              <a:solidFill>
                <a:srgbClr val="FF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844607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1E7941-C771-47E5-A20A-3B01A1D53BB5}"/>
              </a:ext>
            </a:extLst>
          </p:cNvPr>
          <p:cNvSpPr txBox="1"/>
          <p:nvPr/>
        </p:nvSpPr>
        <p:spPr>
          <a:xfrm>
            <a:off x="1233108" y="2494340"/>
            <a:ext cx="1011978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6600" b="1" dirty="0">
                <a:ea typeface="맑은 고딕"/>
              </a:rPr>
              <a:t>그래프 정의 및 </a:t>
            </a:r>
            <a:r>
              <a:rPr lang="ko-KR" altLang="en-US" sz="6600" b="1" dirty="0">
                <a:ea typeface="맑은 고딕"/>
              </a:rPr>
              <a:t>표현 방법</a:t>
            </a:r>
            <a:r>
              <a:rPr lang="ko-KR" sz="6600" b="1" dirty="0"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457910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F211C3-8029-4622-96C3-45B88360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3" y="369554"/>
            <a:ext cx="11791949" cy="6407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0535F-8E82-41D2-BCD4-24B3FA9AC39C}"/>
              </a:ext>
            </a:extLst>
          </p:cNvPr>
          <p:cNvSpPr txBox="1"/>
          <p:nvPr/>
        </p:nvSpPr>
        <p:spPr>
          <a:xfrm>
            <a:off x="56243" y="21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그래프의 정의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4B02DF-E1AE-482F-9738-13B4C85EBA1F}"/>
                  </a:ext>
                </a:extLst>
              </p14:cNvPr>
              <p14:cNvContentPartPr/>
              <p14:nvPr/>
            </p14:nvContentPartPr>
            <p14:xfrm>
              <a:off x="3627438" y="2549259"/>
              <a:ext cx="9525" cy="952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4B02DF-E1AE-482F-9738-13B4C85EBA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1188" y="2073009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5551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EDAC8A3-69E2-4035-9366-525E15E9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78" y="-4268"/>
            <a:ext cx="10660401" cy="680390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E140F27-207B-467E-870F-CAB7D6A2FA18}"/>
              </a:ext>
            </a:extLst>
          </p:cNvPr>
          <p:cNvSpPr txBox="1"/>
          <p:nvPr/>
        </p:nvSpPr>
        <p:spPr>
          <a:xfrm>
            <a:off x="-2291" y="78172"/>
            <a:ext cx="17515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그래프의 종류</a:t>
            </a:r>
          </a:p>
        </p:txBody>
      </p:sp>
    </p:spTree>
    <p:extLst>
      <p:ext uri="{BB962C8B-B14F-4D97-AF65-F5344CB8AC3E}">
        <p14:creationId xmlns:p14="http://schemas.microsoft.com/office/powerpoint/2010/main" val="39112154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8FF94D1-F05A-42C4-9D5A-6868EFF9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0" y="332231"/>
            <a:ext cx="6325250" cy="6525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61F69-0CA8-4C9B-869C-AF922009D129}"/>
              </a:ext>
            </a:extLst>
          </p:cNvPr>
          <p:cNvSpPr txBox="1"/>
          <p:nvPr/>
        </p:nvSpPr>
        <p:spPr>
          <a:xfrm>
            <a:off x="79041" y="56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그래프의 종류</a:t>
            </a:r>
          </a:p>
        </p:txBody>
      </p:sp>
      <p:pic>
        <p:nvPicPr>
          <p:cNvPr id="4" name="그림 5" descr="조류이(가) 표시된 사진&#10;&#10;자동 생성된 설명">
            <a:extLst>
              <a:ext uri="{FF2B5EF4-FFF2-40B4-BE49-F238E27FC236}">
                <a16:creationId xmlns:a16="http://schemas.microsoft.com/office/drawing/2014/main" id="{7D4A145F-D990-44CA-A8CA-947D18717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37" y="67384"/>
            <a:ext cx="5865573" cy="671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748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D0807B2-141F-4CFC-98F6-691AC38E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477440"/>
            <a:ext cx="6997699" cy="6178285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FF946320-C72E-49EF-A960-0B8326E7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35" y="526932"/>
            <a:ext cx="5135032" cy="5550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224FCC-B284-4EDF-88B7-9156EBDD80AD}"/>
              </a:ext>
            </a:extLst>
          </p:cNvPr>
          <p:cNvSpPr txBox="1"/>
          <p:nvPr/>
        </p:nvSpPr>
        <p:spPr>
          <a:xfrm>
            <a:off x="131233" y="1100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그래프의 종류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4155CC7-5A56-4251-97E2-B252E77F99D4}"/>
                  </a:ext>
                </a:extLst>
              </p14:cNvPr>
              <p14:cNvContentPartPr/>
              <p14:nvPr/>
            </p14:nvContentPartPr>
            <p14:xfrm>
              <a:off x="143527" y="5882013"/>
              <a:ext cx="5534024" cy="1143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4155CC7-5A56-4251-97E2-B252E77F99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523" y="5864154"/>
                <a:ext cx="5569672" cy="1496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32154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5E31767E-A7DE-45A4-8B76-2581A0EC4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" y="395793"/>
            <a:ext cx="12190636" cy="6319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4DDAF9-C3D9-4BA4-ACC4-09DC297C8D16}"/>
              </a:ext>
            </a:extLst>
          </p:cNvPr>
          <p:cNvSpPr txBox="1"/>
          <p:nvPr/>
        </p:nvSpPr>
        <p:spPr>
          <a:xfrm>
            <a:off x="4233" y="319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그래프구현-배열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0E6F27E-857B-4E1E-907C-630A3C82D552}"/>
                  </a:ext>
                </a:extLst>
              </p14:cNvPr>
              <p14:cNvContentPartPr/>
              <p14:nvPr/>
            </p14:nvContentPartPr>
            <p14:xfrm>
              <a:off x="-1025567" y="1362205"/>
              <a:ext cx="19049" cy="19049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0E6F27E-857B-4E1E-907C-630A3C82D5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58968" y="409755"/>
                <a:ext cx="1904900" cy="1904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600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10F603D-F9BB-4003-9198-396D8492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7" y="363893"/>
            <a:ext cx="12192833" cy="6497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FACC0-AA1C-4290-A361-4BAD77BF2D1F}"/>
              </a:ext>
            </a:extLst>
          </p:cNvPr>
          <p:cNvSpPr txBox="1"/>
          <p:nvPr/>
        </p:nvSpPr>
        <p:spPr>
          <a:xfrm>
            <a:off x="4233" y="-47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그래프구현-배열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069C25B-A68A-48D4-84A4-C9711CD38043}"/>
                  </a:ext>
                </a:extLst>
              </p14:cNvPr>
              <p14:cNvContentPartPr/>
              <p14:nvPr/>
            </p14:nvContentPartPr>
            <p14:xfrm>
              <a:off x="7993171" y="4817301"/>
              <a:ext cx="19049" cy="19049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069C25B-A68A-48D4-84A4-C9711CD380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0721" y="4801158"/>
                <a:ext cx="1904900" cy="510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63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969E5CB-38EA-487A-AB3D-C411D13C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215276"/>
            <a:ext cx="10627360" cy="4761207"/>
          </a:xfrm>
          <a:prstGeom prst="rect">
            <a:avLst/>
          </a:prstGeom>
        </p:spPr>
      </p:pic>
      <p:pic>
        <p:nvPicPr>
          <p:cNvPr id="4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46D0BA50-DC5C-41B7-9FE4-D5067914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5290589"/>
            <a:ext cx="8818880" cy="12857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B4586CA-369D-4999-948E-5AFFB0924C9B}"/>
                  </a:ext>
                </a:extLst>
              </p14:cNvPr>
              <p14:cNvContentPartPr/>
              <p14:nvPr/>
            </p14:nvContentPartPr>
            <p14:xfrm>
              <a:off x="-400537" y="3043114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B4586CA-369D-4999-948E-5AFFB0924C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76787" y="256686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6846197F-CAC5-4F5A-9D20-34A1D235CB2F}"/>
                  </a:ext>
                </a:extLst>
              </p14:cNvPr>
              <p14:cNvContentPartPr/>
              <p14:nvPr/>
            </p14:nvContentPartPr>
            <p14:xfrm>
              <a:off x="8284307" y="2779346"/>
              <a:ext cx="1866899" cy="5334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6846197F-CAC5-4F5A-9D20-34A1D235CB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66301" y="2761495"/>
                <a:ext cx="1902552" cy="568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78DCD63-6DD9-42E4-895E-59ABC179013B}"/>
                  </a:ext>
                </a:extLst>
              </p14:cNvPr>
              <p14:cNvContentPartPr/>
              <p14:nvPr/>
            </p14:nvContentPartPr>
            <p14:xfrm>
              <a:off x="10925855" y="2820760"/>
              <a:ext cx="238125" cy="17145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78DCD63-6DD9-42E4-895E-59ABC179013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908335" y="2803438"/>
                <a:ext cx="273522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B03060E-F1C2-4B65-95E0-A97D1FD271E1}"/>
                  </a:ext>
                </a:extLst>
              </p14:cNvPr>
              <p14:cNvContentPartPr/>
              <p14:nvPr/>
            </p14:nvContentPartPr>
            <p14:xfrm>
              <a:off x="11165339" y="2657474"/>
              <a:ext cx="133350" cy="104775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B03060E-F1C2-4B65-95E0-A97D1FD271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47022" y="2640530"/>
                <a:ext cx="169618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38FE976E-9DAC-4B09-9CF6-E7F7DA94963E}"/>
                  </a:ext>
                </a:extLst>
              </p14:cNvPr>
              <p14:cNvContentPartPr/>
              <p14:nvPr/>
            </p14:nvContentPartPr>
            <p14:xfrm>
              <a:off x="11393940" y="2831646"/>
              <a:ext cx="161925" cy="1905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38FE976E-9DAC-4B09-9CF6-E7F7DA94963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376502" y="1898196"/>
                <a:ext cx="197157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FF3143BB-713B-4D91-9576-2D557BD0308F}"/>
                  </a:ext>
                </a:extLst>
              </p14:cNvPr>
              <p14:cNvContentPartPr/>
              <p14:nvPr/>
            </p14:nvContentPartPr>
            <p14:xfrm>
              <a:off x="11285083" y="2973160"/>
              <a:ext cx="257175" cy="1905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FF3143BB-713B-4D91-9576-2D557BD0308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267396" y="2020660"/>
                <a:ext cx="292196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69F5FCA0-8934-4439-BEAD-BDFC885A03D7}"/>
                  </a:ext>
                </a:extLst>
              </p14:cNvPr>
              <p14:cNvContentPartPr/>
              <p14:nvPr/>
            </p14:nvContentPartPr>
            <p14:xfrm>
              <a:off x="11666083" y="2777217"/>
              <a:ext cx="47625" cy="219075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69F5FCA0-8934-4439-BEAD-BDFC885A03D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646955" y="2759142"/>
                <a:ext cx="86272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D8CC40C-63FE-4829-8C6E-BF3A373AD784}"/>
                  </a:ext>
                </a:extLst>
              </p14:cNvPr>
              <p14:cNvContentPartPr/>
              <p14:nvPr/>
            </p14:nvContentPartPr>
            <p14:xfrm>
              <a:off x="11742284" y="2766332"/>
              <a:ext cx="142875" cy="17145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D8CC40C-63FE-4829-8C6E-BF3A373AD78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724515" y="2748657"/>
                <a:ext cx="178775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4E928DBA-BECB-4F16-9C44-517894845E05}"/>
                  </a:ext>
                </a:extLst>
              </p14:cNvPr>
              <p14:cNvContentPartPr/>
              <p14:nvPr/>
            </p14:nvContentPartPr>
            <p14:xfrm>
              <a:off x="11916455" y="2777217"/>
              <a:ext cx="152400" cy="2286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4E928DBA-BECB-4F16-9C44-517894845E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898483" y="2759245"/>
                <a:ext cx="187984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E3BA4725-0783-4A74-B8A4-9DBABF73C122}"/>
                  </a:ext>
                </a:extLst>
              </p14:cNvPr>
              <p14:cNvContentPartPr/>
              <p14:nvPr/>
            </p14:nvContentPartPr>
            <p14:xfrm>
              <a:off x="10958512" y="3473902"/>
              <a:ext cx="19050" cy="25717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E3BA4725-0783-4A74-B8A4-9DBABF73C12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927786" y="3456568"/>
                <a:ext cx="79887" cy="29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F0F0AD51-F9BB-4244-BAAE-60B4A71F3150}"/>
                  </a:ext>
                </a:extLst>
              </p14:cNvPr>
              <p14:cNvContentPartPr/>
              <p14:nvPr/>
            </p14:nvContentPartPr>
            <p14:xfrm>
              <a:off x="10947626" y="3441245"/>
              <a:ext cx="209550" cy="314325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F0F0AD51-F9BB-4244-BAAE-60B4A71F315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929436" y="3423345"/>
                <a:ext cx="245566" cy="3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062B2DAB-73C0-494E-A04B-CEC9558A72DA}"/>
                  </a:ext>
                </a:extLst>
              </p14:cNvPr>
              <p14:cNvContentPartPr/>
              <p14:nvPr/>
            </p14:nvContentPartPr>
            <p14:xfrm>
              <a:off x="11002055" y="3800474"/>
              <a:ext cx="95250" cy="238125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062B2DAB-73C0-494E-A04B-CEC9558A72D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84610" y="3782954"/>
                <a:ext cx="129791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C606825-A927-472F-85C9-568D849CEDDD}"/>
                  </a:ext>
                </a:extLst>
              </p14:cNvPr>
              <p14:cNvContentPartPr/>
              <p14:nvPr/>
            </p14:nvContentPartPr>
            <p14:xfrm>
              <a:off x="10936740" y="4159703"/>
              <a:ext cx="133350" cy="2286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C606825-A927-472F-85C9-568D849CEDD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918423" y="4142091"/>
                <a:ext cx="169618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B6CF6278-E4FB-4413-B940-59D7C0213A9F}"/>
                  </a:ext>
                </a:extLst>
              </p14:cNvPr>
              <p14:cNvContentPartPr/>
              <p14:nvPr/>
            </p14:nvContentPartPr>
            <p14:xfrm>
              <a:off x="11110911" y="4137932"/>
              <a:ext cx="47625" cy="161925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B6CF6278-E4FB-4413-B940-59D7C0213A9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091393" y="4120494"/>
                <a:ext cx="86272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3A81489E-AECB-4AED-B5AC-0E5AC12E497E}"/>
                  </a:ext>
                </a:extLst>
              </p14:cNvPr>
              <p14:cNvContentPartPr/>
              <p14:nvPr/>
            </p14:nvContentPartPr>
            <p14:xfrm>
              <a:off x="11132683" y="4333874"/>
              <a:ext cx="19050" cy="5715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3A81489E-AECB-4AED-B5AC-0E5AC12E497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01957" y="4315451"/>
                <a:ext cx="79887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3D1C86F5-45CE-47DF-B6A4-2D50F62A254A}"/>
                  </a:ext>
                </a:extLst>
              </p14:cNvPr>
              <p14:cNvContentPartPr/>
              <p14:nvPr/>
            </p14:nvContentPartPr>
            <p14:xfrm>
              <a:off x="11208883" y="4148817"/>
              <a:ext cx="133350" cy="333375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3D1C86F5-45CE-47DF-B6A4-2D50F62A254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90932" y="4131402"/>
                <a:ext cx="169618" cy="36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465ECF2-B039-45BF-8A84-FF305F181D17}"/>
                  </a:ext>
                </a:extLst>
              </p14:cNvPr>
              <p14:cNvContentPartPr/>
              <p14:nvPr/>
            </p14:nvContentPartPr>
            <p14:xfrm>
              <a:off x="11437481" y="4148817"/>
              <a:ext cx="257175" cy="123825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465ECF2-B039-45BF-8A84-FF305F181D1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419794" y="4130651"/>
                <a:ext cx="292196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3B6FAF8-D9F1-4948-A803-5C9115A76855}"/>
                  </a:ext>
                </a:extLst>
              </p14:cNvPr>
              <p14:cNvContentPartPr/>
              <p14:nvPr/>
            </p14:nvContentPartPr>
            <p14:xfrm>
              <a:off x="11676968" y="3963759"/>
              <a:ext cx="104775" cy="352425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3B6FAF8-D9F1-4948-A803-5C9115A768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660024" y="3945938"/>
                <a:ext cx="139008" cy="388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3E9162AF-A9E7-4B57-96D7-F1C7F9A3294B}"/>
                  </a:ext>
                </a:extLst>
              </p14:cNvPr>
              <p14:cNvContentPartPr/>
              <p14:nvPr/>
            </p14:nvContentPartPr>
            <p14:xfrm>
              <a:off x="1966911" y="1111703"/>
              <a:ext cx="276225" cy="285749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3E9162AF-A9E7-4B57-96D7-F1C7F9A3294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48666" y="1093549"/>
                <a:ext cx="312350" cy="321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36BAE83C-CAC3-40D8-A069-9AAA3BFAA226}"/>
                  </a:ext>
                </a:extLst>
              </p14:cNvPr>
              <p14:cNvContentPartPr/>
              <p14:nvPr/>
            </p14:nvContentPartPr>
            <p14:xfrm>
              <a:off x="3806598" y="4682218"/>
              <a:ext cx="228600" cy="17145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36BAE83C-CAC3-40D8-A069-9AAA3BFAA22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88626" y="4664896"/>
                <a:ext cx="264184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362A7F9B-B665-4FB0-B5AE-2194BEFD363C}"/>
                  </a:ext>
                </a:extLst>
              </p14:cNvPr>
              <p14:cNvContentPartPr/>
              <p14:nvPr/>
            </p14:nvContentPartPr>
            <p14:xfrm>
              <a:off x="4013425" y="4508045"/>
              <a:ext cx="19050" cy="161925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362A7F9B-B665-4FB0-B5AE-2194BEFD363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79975" y="4490607"/>
                <a:ext cx="1905000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56054C04-EA8E-4129-8FEF-CDD0A9FBE0D2}"/>
                  </a:ext>
                </a:extLst>
              </p14:cNvPr>
              <p14:cNvContentPartPr/>
              <p14:nvPr/>
            </p14:nvContentPartPr>
            <p14:xfrm>
              <a:off x="4100511" y="4529817"/>
              <a:ext cx="123825" cy="17145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56054C04-EA8E-4129-8FEF-CDD0A9FBE0D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81974" y="4512495"/>
                <a:ext cx="160528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59A52621-5DA3-4C93-9129-33219D908EF0}"/>
                  </a:ext>
                </a:extLst>
              </p14:cNvPr>
              <p14:cNvContentPartPr/>
              <p14:nvPr/>
            </p14:nvContentPartPr>
            <p14:xfrm>
              <a:off x="4329111" y="4703989"/>
              <a:ext cx="85725" cy="1905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59A52621-5DA3-4C93-9129-33219D908EF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11825" y="3751489"/>
                <a:ext cx="12065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C94976B3-8365-47AE-A78F-7D1B79960E43}"/>
                  </a:ext>
                </a:extLst>
              </p14:cNvPr>
              <p14:cNvContentPartPr/>
              <p14:nvPr/>
            </p14:nvContentPartPr>
            <p14:xfrm>
              <a:off x="4503283" y="4595131"/>
              <a:ext cx="28575" cy="219075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C94976B3-8365-47AE-A78F-7D1B79960E4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488064" y="4577056"/>
                <a:ext cx="59324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7C75E0E8-A46B-4912-9866-47FCC5ECCF66}"/>
                  </a:ext>
                </a:extLst>
              </p14:cNvPr>
              <p14:cNvContentPartPr/>
              <p14:nvPr/>
            </p14:nvContentPartPr>
            <p14:xfrm>
              <a:off x="987196" y="4627789"/>
              <a:ext cx="1476375" cy="1905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7C75E0E8-A46B-4912-9866-47FCC5ECCF6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69248" y="4612487"/>
                <a:ext cx="1511911" cy="499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3440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533D6773-A57E-417B-9CEC-6AA9B8CF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15" y="391463"/>
            <a:ext cx="10981748" cy="630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E8730C-E450-489E-BA8F-20C2C95C251A}"/>
              </a:ext>
            </a:extLst>
          </p:cNvPr>
          <p:cNvSpPr txBox="1"/>
          <p:nvPr/>
        </p:nvSpPr>
        <p:spPr>
          <a:xfrm>
            <a:off x="4233" y="56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4472C4"/>
                </a:solidFill>
                <a:ea typeface="맑은 고딕"/>
              </a:rPr>
              <a:t>그래프구현-인접리스트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3F9C857-E8CE-43C1-92C5-470EF885FE07}"/>
                  </a:ext>
                </a:extLst>
              </p14:cNvPr>
              <p14:cNvContentPartPr/>
              <p14:nvPr/>
            </p14:nvContentPartPr>
            <p14:xfrm>
              <a:off x="4259384" y="151422"/>
              <a:ext cx="85725" cy="18097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3F9C857-E8CE-43C1-92C5-470EF885FE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42239" y="134270"/>
                <a:ext cx="120365" cy="21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F3AD4B7-4571-49EF-A669-A84D18E3BB61}"/>
                  </a:ext>
                </a:extLst>
              </p14:cNvPr>
              <p14:cNvContentPartPr/>
              <p14:nvPr/>
            </p14:nvContentPartPr>
            <p14:xfrm>
              <a:off x="4171461" y="200268"/>
              <a:ext cx="219075" cy="390525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F3AD4B7-4571-49EF-A669-A84D18E3BB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3510" y="182288"/>
                <a:ext cx="255343" cy="426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13C48BC-126C-4141-A48E-E6B5D40A86B8}"/>
                  </a:ext>
                </a:extLst>
              </p14:cNvPr>
              <p14:cNvContentPartPr/>
              <p14:nvPr/>
            </p14:nvContentPartPr>
            <p14:xfrm>
              <a:off x="4239846" y="285749"/>
              <a:ext cx="133350" cy="5715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13C48BC-126C-4141-A48E-E6B5D40A86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22346" y="268674"/>
                <a:ext cx="168000" cy="91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4AACBF5-F519-4A9D-A975-161492C4B34C}"/>
                  </a:ext>
                </a:extLst>
              </p14:cNvPr>
              <p14:cNvContentPartPr/>
              <p14:nvPr/>
            </p14:nvContentPartPr>
            <p14:xfrm>
              <a:off x="4415692" y="285749"/>
              <a:ext cx="57150" cy="21907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4AACBF5-F519-4A9D-A975-161492C4B34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98617" y="267798"/>
                <a:ext cx="91649" cy="255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38F1F2E-B9E5-4C89-AAFB-73FDD07A8E60}"/>
                  </a:ext>
                </a:extLst>
              </p14:cNvPr>
              <p14:cNvContentPartPr/>
              <p14:nvPr/>
            </p14:nvContentPartPr>
            <p14:xfrm>
              <a:off x="4484076" y="344365"/>
              <a:ext cx="76200" cy="219075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38F1F2E-B9E5-4C89-AAFB-73FDD07A8E6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66599" y="326414"/>
                <a:ext cx="110805" cy="255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3236C80-240D-4810-9DFE-66BE98B4D826}"/>
                  </a:ext>
                </a:extLst>
              </p14:cNvPr>
              <p14:cNvContentPartPr/>
              <p14:nvPr/>
            </p14:nvContentPartPr>
            <p14:xfrm>
              <a:off x="4484076" y="412749"/>
              <a:ext cx="85725" cy="9525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3236C80-240D-4810-9DFE-66BE98B4D82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6581" y="396080"/>
                <a:ext cx="120365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83EA67F-6C54-414C-9714-EE5E1CA9DB69}"/>
                  </a:ext>
                </a:extLst>
              </p14:cNvPr>
              <p14:cNvContentPartPr/>
              <p14:nvPr/>
            </p14:nvContentPartPr>
            <p14:xfrm>
              <a:off x="4796692" y="178288"/>
              <a:ext cx="76200" cy="1524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83EA67F-6C54-414C-9714-EE5E1CA9DB6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79215" y="160771"/>
                <a:ext cx="110805" cy="187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AFF592C-1EE2-4743-A5C4-B0A926036773}"/>
                  </a:ext>
                </a:extLst>
              </p14:cNvPr>
              <p14:cNvContentPartPr/>
              <p14:nvPr/>
            </p14:nvContentPartPr>
            <p14:xfrm>
              <a:off x="4835769" y="275980"/>
              <a:ext cx="66675" cy="8572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AFF592C-1EE2-4743-A5C4-B0A92603677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18315" y="258485"/>
                <a:ext cx="101234" cy="12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F7649F8-7FE3-4754-BD6F-DF4DE85BF75F}"/>
                  </a:ext>
                </a:extLst>
              </p14:cNvPr>
              <p14:cNvContentPartPr/>
              <p14:nvPr/>
            </p14:nvContentPartPr>
            <p14:xfrm>
              <a:off x="4982307" y="51288"/>
              <a:ext cx="9525" cy="381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F7649F8-7FE3-4754-BD6F-DF4DE85BF75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65638" y="33299"/>
                <a:ext cx="43203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1100325-CA06-4A16-812E-67C4856D0C70}"/>
                  </a:ext>
                </a:extLst>
              </p14:cNvPr>
              <p14:cNvContentPartPr/>
              <p14:nvPr/>
            </p14:nvContentPartPr>
            <p14:xfrm>
              <a:off x="4982308" y="295519"/>
              <a:ext cx="133350" cy="19049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1100325-CA06-4A16-812E-67C4856D0C7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65158" y="278202"/>
                <a:ext cx="168000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3F3DCF56-86FA-4B22-BAD6-B87472E6684E}"/>
                  </a:ext>
                </a:extLst>
              </p14:cNvPr>
              <p14:cNvContentPartPr/>
              <p14:nvPr/>
            </p14:nvContentPartPr>
            <p14:xfrm>
              <a:off x="5236307" y="98913"/>
              <a:ext cx="85725" cy="10477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3F3DCF56-86FA-4B22-BAD6-B87472E6684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18812" y="81800"/>
                <a:ext cx="120365" cy="139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C0B5FEA-4C02-4A3E-9103-C8177EDCFAFB}"/>
                  </a:ext>
                </a:extLst>
              </p14:cNvPr>
              <p14:cNvContentPartPr/>
              <p14:nvPr/>
            </p14:nvContentPartPr>
            <p14:xfrm>
              <a:off x="5275384" y="255221"/>
              <a:ext cx="9525" cy="13335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C0B5FEA-4C02-4A3E-9103-C8177EDCFAF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99134" y="237721"/>
                <a:ext cx="952500" cy="1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7DC239A-C2A0-44EC-832C-BCF2B18F8A40}"/>
                  </a:ext>
                </a:extLst>
              </p14:cNvPr>
              <p14:cNvContentPartPr/>
              <p14:nvPr/>
            </p14:nvContentPartPr>
            <p14:xfrm>
              <a:off x="5314461" y="284528"/>
              <a:ext cx="9525" cy="4762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7DC239A-C2A0-44EC-832C-BCF2B18F8A4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47736" y="267494"/>
                <a:ext cx="952500" cy="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DD442531-89A9-4D81-A783-0C1DFF657C2C}"/>
                  </a:ext>
                </a:extLst>
              </p14:cNvPr>
              <p14:cNvContentPartPr/>
              <p14:nvPr/>
            </p14:nvContentPartPr>
            <p14:xfrm>
              <a:off x="5138615" y="362682"/>
              <a:ext cx="285750" cy="8572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DD442531-89A9-4D81-A783-0C1DFF657C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20484" y="345537"/>
                <a:ext cx="321650" cy="12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28410D09-4B16-4D1C-8CBA-6CDF7B4139B3}"/>
                  </a:ext>
                </a:extLst>
              </p14:cNvPr>
              <p14:cNvContentPartPr/>
              <p14:nvPr/>
            </p14:nvContentPartPr>
            <p14:xfrm>
              <a:off x="5363307" y="411529"/>
              <a:ext cx="104775" cy="9525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28410D09-4B16-4D1C-8CBA-6CDF7B4139B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345844" y="394370"/>
                <a:ext cx="139351" cy="129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FD1FC24-6AB3-4300-BCFE-83C554FE663A}"/>
                  </a:ext>
                </a:extLst>
              </p14:cNvPr>
              <p14:cNvContentPartPr/>
              <p14:nvPr/>
            </p14:nvContentPartPr>
            <p14:xfrm>
              <a:off x="9809445" y="6028151"/>
              <a:ext cx="1447800" cy="66674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FD1FC24-6AB3-4300-BCFE-83C554FE663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791846" y="6009101"/>
                <a:ext cx="1483357" cy="104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AFC63D9-38AB-4453-8281-C990E4240816}"/>
                  </a:ext>
                </a:extLst>
              </p14:cNvPr>
              <p14:cNvContentPartPr/>
              <p14:nvPr/>
            </p14:nvContentPartPr>
            <p14:xfrm>
              <a:off x="487992" y="6247356"/>
              <a:ext cx="3990975" cy="19049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AFC63D9-38AB-4453-8281-C990E424081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9977" y="5294906"/>
                <a:ext cx="4026644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45BD7C7F-AA40-41CE-B003-7ECCC7B9ED46}"/>
                  </a:ext>
                </a:extLst>
              </p14:cNvPr>
              <p14:cNvContentPartPr/>
              <p14:nvPr/>
            </p14:nvContentPartPr>
            <p14:xfrm>
              <a:off x="2085062" y="6644014"/>
              <a:ext cx="3486149" cy="1524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45BD7C7F-AA40-41CE-B003-7ECCC7B9ED4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67064" y="6626886"/>
                <a:ext cx="3521784" cy="1870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33139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6CB52DF-FECC-4F2F-A122-E20A8E6B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8" y="383843"/>
            <a:ext cx="12075056" cy="64174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43DDAC-AE21-4751-9BBC-F5DC86055486}"/>
              </a:ext>
            </a:extLst>
          </p:cNvPr>
          <p:cNvSpPr txBox="1"/>
          <p:nvPr/>
        </p:nvSpPr>
        <p:spPr>
          <a:xfrm>
            <a:off x="4233" y="49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rgbClr val="4472C4"/>
                </a:solidFill>
                <a:ea typeface="맑은 고딕"/>
              </a:rPr>
              <a:t>그래프구현-인접리스트</a:t>
            </a:r>
            <a:r>
              <a:rPr lang="ko-KR" dirty="0">
                <a:ea typeface="맑은 고딕"/>
              </a:rPr>
              <a:t>​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69B8FB2-63A3-4853-BB96-DD1DED564E83}"/>
                  </a:ext>
                </a:extLst>
              </p14:cNvPr>
              <p14:cNvContentPartPr/>
              <p14:nvPr/>
            </p14:nvContentPartPr>
            <p14:xfrm>
              <a:off x="5164376" y="3846534"/>
              <a:ext cx="342900" cy="9525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69B8FB2-63A3-4853-BB96-DD1DED564E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6837" y="3828720"/>
                <a:ext cx="378335" cy="131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78CFF96-3288-4F18-B22A-D58C58D87F56}"/>
                  </a:ext>
                </a:extLst>
              </p14:cNvPr>
              <p14:cNvContentPartPr/>
              <p14:nvPr/>
            </p14:nvContentPartPr>
            <p14:xfrm>
              <a:off x="5404459" y="3940480"/>
              <a:ext cx="66674" cy="1524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78CFF96-3288-4F18-B22A-D58C58D87F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85409" y="3923003"/>
                <a:ext cx="104392" cy="187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4DECD8D-6681-426A-850A-716DC34B1166}"/>
                  </a:ext>
                </a:extLst>
              </p14:cNvPr>
              <p14:cNvContentPartPr/>
              <p14:nvPr/>
            </p14:nvContentPartPr>
            <p14:xfrm>
              <a:off x="5216568" y="4055300"/>
              <a:ext cx="257175" cy="8572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4DECD8D-6681-426A-850A-716DC34B11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9210" y="4037272"/>
                <a:ext cx="292244" cy="122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F20E7AD-5C38-47A7-9078-10070C1224C1}"/>
                  </a:ext>
                </a:extLst>
              </p14:cNvPr>
              <p14:cNvContentPartPr/>
              <p14:nvPr/>
            </p14:nvContentPartPr>
            <p14:xfrm>
              <a:off x="5383581" y="4180561"/>
              <a:ext cx="142875" cy="12382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F20E7AD-5C38-47A7-9078-10070C1224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6380" y="4163176"/>
                <a:ext cx="177628" cy="158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9AF0F15-818E-44DA-81ED-A71D67660008}"/>
                  </a:ext>
                </a:extLst>
              </p14:cNvPr>
              <p14:cNvContentPartPr/>
              <p14:nvPr/>
            </p14:nvContentPartPr>
            <p14:xfrm>
              <a:off x="5592350" y="3919602"/>
              <a:ext cx="123825" cy="1333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9AF0F15-818E-44DA-81ED-A71D676600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74965" y="3902316"/>
                <a:ext cx="158950" cy="168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4641B8E-3204-4C55-BD92-B64C96C909C1}"/>
                  </a:ext>
                </a:extLst>
              </p14:cNvPr>
              <p14:cNvContentPartPr/>
              <p14:nvPr/>
            </p14:nvContentPartPr>
            <p14:xfrm>
              <a:off x="5832431" y="3836096"/>
              <a:ext cx="85725" cy="12382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4641B8E-3204-4C55-BD92-B64C96C909C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14035" y="3818711"/>
                <a:ext cx="122149" cy="158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D457A5C-15B1-41B4-AC2A-230E4300D43B}"/>
                  </a:ext>
                </a:extLst>
              </p14:cNvPr>
              <p14:cNvContentPartPr/>
              <p14:nvPr/>
            </p14:nvContentPartPr>
            <p14:xfrm>
              <a:off x="5801116" y="4107492"/>
              <a:ext cx="142875" cy="10477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D457A5C-15B1-41B4-AC2A-230E4300D4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83915" y="4089849"/>
                <a:ext cx="177628" cy="140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2A96F9C-D10C-43FD-A459-76AA496DE673}"/>
                  </a:ext>
                </a:extLst>
              </p14:cNvPr>
              <p14:cNvContentPartPr/>
              <p14:nvPr/>
            </p14:nvContentPartPr>
            <p14:xfrm>
              <a:off x="6166459" y="3940480"/>
              <a:ext cx="295275" cy="19049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2A96F9C-D10C-43FD-A459-76AA496DE67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48299" y="3908732"/>
                <a:ext cx="331231" cy="81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48623C8-3EC8-4733-BB82-0D2DE4FC059C}"/>
                  </a:ext>
                </a:extLst>
              </p14:cNvPr>
              <p14:cNvContentPartPr/>
              <p14:nvPr/>
            </p14:nvContentPartPr>
            <p14:xfrm>
              <a:off x="6448294" y="3815219"/>
              <a:ext cx="142875" cy="3429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48623C8-3EC8-4733-BB82-0D2DE4FC05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31093" y="3797322"/>
                <a:ext cx="177628" cy="378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2D5472B-5BDD-4109-A3BB-0CFD51BD3D7E}"/>
                  </a:ext>
                </a:extLst>
              </p14:cNvPr>
              <p14:cNvContentPartPr/>
              <p14:nvPr/>
            </p14:nvContentPartPr>
            <p14:xfrm>
              <a:off x="7293801" y="3825657"/>
              <a:ext cx="180975" cy="2381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2D5472B-5BDD-4109-A3BB-0CFD51BD3D7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75484" y="3807833"/>
                <a:ext cx="217243" cy="273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65944F3-4F45-4641-A5CF-4193BEEDAC66}"/>
                  </a:ext>
                </a:extLst>
              </p14:cNvPr>
              <p14:cNvContentPartPr/>
              <p14:nvPr/>
            </p14:nvContentPartPr>
            <p14:xfrm>
              <a:off x="7899228" y="3742150"/>
              <a:ext cx="152400" cy="352425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65944F3-4F45-4641-A5CF-4193BEEDAC6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81751" y="3724297"/>
                <a:ext cx="187005" cy="387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AE0E320-D7CF-44A8-8F50-E96D0A932E8E}"/>
                  </a:ext>
                </a:extLst>
              </p14:cNvPr>
              <p14:cNvContentPartPr/>
              <p14:nvPr/>
            </p14:nvContentPartPr>
            <p14:xfrm>
              <a:off x="8212377" y="3731713"/>
              <a:ext cx="314325" cy="3429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AE0E320-D7CF-44A8-8F50-E96D0A932E8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94694" y="3713816"/>
                <a:ext cx="350052" cy="378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17F3F1F-CB25-416B-BFB4-335A0A890E1E}"/>
                  </a:ext>
                </a:extLst>
              </p14:cNvPr>
              <p14:cNvContentPartPr/>
              <p14:nvPr/>
            </p14:nvContentPartPr>
            <p14:xfrm>
              <a:off x="8661226" y="3700398"/>
              <a:ext cx="38100" cy="333374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17F3F1F-CB25-416B-BFB4-335A0A890E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45270" y="3682455"/>
                <a:ext cx="70338" cy="36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E4DAFA5A-FF93-4E0E-AF63-E60AE78444F0}"/>
                  </a:ext>
                </a:extLst>
              </p14:cNvPr>
              <p14:cNvContentPartPr/>
              <p14:nvPr/>
            </p14:nvContentPartPr>
            <p14:xfrm>
              <a:off x="8619472" y="3867411"/>
              <a:ext cx="180975" cy="19049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E4DAFA5A-FF93-4E0E-AF63-E60AE78444F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01521" y="3851268"/>
                <a:ext cx="217243" cy="51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16CBEE7E-BDF0-40BF-929F-10C67E64450A}"/>
                  </a:ext>
                </a:extLst>
              </p14:cNvPr>
              <p14:cNvContentPartPr/>
              <p14:nvPr/>
            </p14:nvContentPartPr>
            <p14:xfrm>
              <a:off x="8922186" y="3721274"/>
              <a:ext cx="123825" cy="333374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16CBEE7E-BDF0-40BF-929F-10C67E64450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04446" y="3703690"/>
                <a:ext cx="158950" cy="36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2763A1E4-4E4C-4334-8323-23C9160E64B1}"/>
                  </a:ext>
                </a:extLst>
              </p14:cNvPr>
              <p14:cNvContentPartPr/>
              <p14:nvPr/>
            </p14:nvContentPartPr>
            <p14:xfrm>
              <a:off x="8932623" y="3898726"/>
              <a:ext cx="171449" cy="19049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2763A1E4-4E4C-4334-8323-23C9160E64B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914188" y="3882583"/>
                <a:ext cx="207951" cy="51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7CDEC695-EBDF-4C98-BF45-E099F941BC57}"/>
                  </a:ext>
                </a:extLst>
              </p14:cNvPr>
              <p14:cNvContentPartPr/>
              <p14:nvPr/>
            </p14:nvContentPartPr>
            <p14:xfrm>
              <a:off x="9151830" y="3752589"/>
              <a:ext cx="152400" cy="55245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7CDEC695-EBDF-4C98-BF45-E099F941BC5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134353" y="3734988"/>
                <a:ext cx="187005" cy="588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AC99C105-7767-4DBA-AC15-ADBCF1608367}"/>
                  </a:ext>
                </a:extLst>
              </p14:cNvPr>
              <p14:cNvContentPartPr/>
              <p14:nvPr/>
            </p14:nvContentPartPr>
            <p14:xfrm>
              <a:off x="623691" y="6424808"/>
              <a:ext cx="4429125" cy="3810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AC99C105-7767-4DBA-AC15-ADBCF160836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5679" y="6408852"/>
                <a:ext cx="4464789" cy="70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59420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8012887-2C13-48C8-B799-749FCE97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84" y="354414"/>
            <a:ext cx="10902950" cy="64324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CEE689F-2B50-4134-8299-B092A6D1554E}"/>
                  </a:ext>
                </a:extLst>
              </p14:cNvPr>
              <p14:cNvContentPartPr/>
              <p14:nvPr/>
            </p14:nvContentPartPr>
            <p14:xfrm>
              <a:off x="3805725" y="3056242"/>
              <a:ext cx="733425" cy="381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CEE689F-2B50-4134-8299-B092A6D155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7660" y="3040234"/>
                <a:ext cx="769193" cy="6979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95E9CE5-B14E-4EBF-BB71-202B181B98EF}"/>
              </a:ext>
            </a:extLst>
          </p:cNvPr>
          <p:cNvSpPr txBox="1"/>
          <p:nvPr/>
        </p:nvSpPr>
        <p:spPr>
          <a:xfrm>
            <a:off x="46567" y="677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rgbClr val="4472C4"/>
                </a:solidFill>
                <a:ea typeface="맑은 고딕"/>
              </a:rPr>
              <a:t>그래프구현-인접리스트</a:t>
            </a:r>
            <a:r>
              <a:rPr lang="ko-KR" dirty="0">
                <a:ea typeface="맑은 고딕"/>
              </a:rPr>
              <a:t>​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2018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72E05F1-FD79-4755-B10D-354FD7926501}"/>
                  </a:ext>
                </a:extLst>
              </p14:cNvPr>
              <p14:cNvContentPartPr/>
              <p14:nvPr/>
            </p14:nvContentPartPr>
            <p14:xfrm>
              <a:off x="6305020" y="3036093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72E05F1-FD79-4755-B10D-354FD79265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8295" y="2569368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07132560-69A0-4DF0-9491-6D18C426F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17" y="328474"/>
            <a:ext cx="11146366" cy="6328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3048B0-EACC-4240-8E71-21DB339C6ACB}"/>
              </a:ext>
            </a:extLst>
          </p:cNvPr>
          <p:cNvSpPr txBox="1"/>
          <p:nvPr/>
        </p:nvSpPr>
        <p:spPr>
          <a:xfrm>
            <a:off x="57150" y="57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rgbClr val="4472C4"/>
                </a:solidFill>
                <a:ea typeface="맑은 고딕"/>
              </a:rPr>
              <a:t>그래프구현-인접리스트</a:t>
            </a:r>
            <a:r>
              <a:rPr lang="ko-KR" dirty="0">
                <a:ea typeface="맑은 고딕"/>
              </a:rPr>
              <a:t>​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C8E4BDB-370B-44A5-BE43-D54167C1BD2B}"/>
                  </a:ext>
                </a:extLst>
              </p14:cNvPr>
              <p14:cNvContentPartPr/>
              <p14:nvPr/>
            </p14:nvContentPartPr>
            <p14:xfrm>
              <a:off x="5193770" y="1554426"/>
              <a:ext cx="1876425" cy="60007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C8E4BDB-370B-44A5-BE43-D54167C1BD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5741" y="1536893"/>
                <a:ext cx="1912122" cy="635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F246F45-E6EF-4463-9C5E-0F647F8047E6}"/>
                  </a:ext>
                </a:extLst>
              </p14:cNvPr>
              <p14:cNvContentPartPr/>
              <p14:nvPr/>
            </p14:nvContentPartPr>
            <p14:xfrm>
              <a:off x="8559270" y="2993759"/>
              <a:ext cx="76200" cy="35242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F246F45-E6EF-4463-9C5E-0F647F8047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41232" y="2975611"/>
                <a:ext cx="112643" cy="388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B1A0C70-9998-4E27-93EC-1DF9C829AB78}"/>
                  </a:ext>
                </a:extLst>
              </p14:cNvPr>
              <p14:cNvContentPartPr/>
              <p14:nvPr/>
            </p14:nvContentPartPr>
            <p14:xfrm>
              <a:off x="8580437" y="3036093"/>
              <a:ext cx="209550" cy="952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B1A0C70-9998-4E27-93EC-1DF9C829AB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62648" y="3020535"/>
                <a:ext cx="244771" cy="40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BFE66B2-9D40-4541-8F26-DF5DC3CEC753}"/>
                  </a:ext>
                </a:extLst>
              </p14:cNvPr>
              <p14:cNvContentPartPr/>
              <p14:nvPr/>
            </p14:nvContentPartPr>
            <p14:xfrm>
              <a:off x="9141353" y="2983176"/>
              <a:ext cx="9525" cy="18097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BFE66B2-9D40-4541-8F26-DF5DC3CEC7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65103" y="2965476"/>
                <a:ext cx="952500" cy="216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56374B4-A008-4890-9D94-B56C18792429}"/>
                  </a:ext>
                </a:extLst>
              </p14:cNvPr>
              <p14:cNvContentPartPr/>
              <p14:nvPr/>
            </p14:nvContentPartPr>
            <p14:xfrm>
              <a:off x="9151937" y="2993759"/>
              <a:ext cx="85725" cy="352425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56374B4-A008-4890-9D94-B56C1879242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33775" y="2975611"/>
                <a:ext cx="121686" cy="388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73639B6-F414-44C1-857B-B5BC8AC48AFC}"/>
                  </a:ext>
                </a:extLst>
              </p14:cNvPr>
              <p14:cNvContentPartPr/>
              <p14:nvPr/>
            </p14:nvContentPartPr>
            <p14:xfrm>
              <a:off x="8210020" y="3459427"/>
              <a:ext cx="1390650" cy="1143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73639B6-F414-44C1-857B-B5BC8AC48A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92330" y="3441788"/>
                <a:ext cx="1426391" cy="14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F4328EA-343E-4747-A94A-0ECD642F58B0}"/>
                  </a:ext>
                </a:extLst>
              </p14:cNvPr>
              <p14:cNvContentPartPr/>
              <p14:nvPr/>
            </p14:nvContentPartPr>
            <p14:xfrm>
              <a:off x="9384771" y="2771510"/>
              <a:ext cx="66675" cy="762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F4328EA-343E-4747-A94A-0ECD642F58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65936" y="2753472"/>
                <a:ext cx="103968" cy="112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2ED9BE1-071E-4DE7-896C-1DF08EE65DD9}"/>
                  </a:ext>
                </a:extLst>
              </p14:cNvPr>
              <p14:cNvContentPartPr/>
              <p14:nvPr/>
            </p14:nvContentPartPr>
            <p14:xfrm>
              <a:off x="9321270" y="2792677"/>
              <a:ext cx="57150" cy="9525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2ED9BE1-071E-4DE7-896C-1DF08EE65D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01963" y="2775131"/>
                <a:ext cx="95379" cy="130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03527F8-0598-4745-BA4A-5A09EFE147BC}"/>
                  </a:ext>
                </a:extLst>
              </p14:cNvPr>
              <p14:cNvContentPartPr/>
              <p14:nvPr/>
            </p14:nvContentPartPr>
            <p14:xfrm>
              <a:off x="9871604" y="2464593"/>
              <a:ext cx="171450" cy="247649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03527F8-0598-4745-BA4A-5A09EFE147B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53403" y="2446669"/>
                <a:ext cx="207487" cy="283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098C2F8-12DF-44B3-B5C7-2337DC5FF071}"/>
                  </a:ext>
                </a:extLst>
              </p14:cNvPr>
              <p14:cNvContentPartPr/>
              <p14:nvPr/>
            </p14:nvContentPartPr>
            <p14:xfrm>
              <a:off x="10104438" y="2348177"/>
              <a:ext cx="57150" cy="4191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098C2F8-12DF-44B3-B5C7-2337DC5FF07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85517" y="2330729"/>
                <a:ext cx="95379" cy="454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9347B48-4094-48D6-B5DF-32A2F71CB3EB}"/>
                  </a:ext>
                </a:extLst>
              </p14:cNvPr>
              <p14:cNvContentPartPr/>
              <p14:nvPr/>
            </p14:nvContentPartPr>
            <p14:xfrm>
              <a:off x="10146772" y="2591593"/>
              <a:ext cx="57150" cy="1905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9347B48-4094-48D6-B5DF-32A2F71CB3E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27851" y="2576035"/>
                <a:ext cx="95379" cy="50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D6F507B-A201-4F58-97E0-DBE128B9E7B1}"/>
                  </a:ext>
                </a:extLst>
              </p14:cNvPr>
              <p14:cNvContentPartPr/>
              <p14:nvPr/>
            </p14:nvContentPartPr>
            <p14:xfrm>
              <a:off x="9913937" y="2771510"/>
              <a:ext cx="152400" cy="1143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D6F507B-A201-4F58-97E0-DBE128B9E7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95487" y="2754224"/>
                <a:ext cx="188932" cy="14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02EDEDA-4AD3-43B4-AA1E-5F782CD8550C}"/>
                  </a:ext>
                </a:extLst>
              </p14:cNvPr>
              <p14:cNvContentPartPr/>
              <p14:nvPr/>
            </p14:nvContentPartPr>
            <p14:xfrm>
              <a:off x="10242022" y="2454010"/>
              <a:ext cx="95250" cy="1905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02EDEDA-4AD3-43B4-AA1E-5F782CD8550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224118" y="2436038"/>
                <a:ext cx="130700" cy="226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1B49B11-9B06-4CDB-837C-A08694EAC876}"/>
                  </a:ext>
                </a:extLst>
              </p14:cNvPr>
              <p14:cNvContentPartPr/>
              <p14:nvPr/>
            </p14:nvContentPartPr>
            <p14:xfrm>
              <a:off x="10242022" y="2633927"/>
              <a:ext cx="57150" cy="1905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1B49B11-9B06-4CDB-837C-A08694EAC87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22715" y="2618369"/>
                <a:ext cx="95379" cy="50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2934E26A-ECE7-407F-B85C-9B4789F1ABBA}"/>
                  </a:ext>
                </a:extLst>
              </p14:cNvPr>
              <p14:cNvContentPartPr/>
              <p14:nvPr/>
            </p14:nvContentPartPr>
            <p14:xfrm>
              <a:off x="10337272" y="2496343"/>
              <a:ext cx="114300" cy="10477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2934E26A-ECE7-407F-B85C-9B4789F1AB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319633" y="2478585"/>
                <a:ext cx="149225" cy="139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7EF0A5F-702C-4AEC-9686-A965F358B62B}"/>
                  </a:ext>
                </a:extLst>
              </p14:cNvPr>
              <p14:cNvContentPartPr/>
              <p14:nvPr/>
            </p14:nvContentPartPr>
            <p14:xfrm>
              <a:off x="10453687" y="2443427"/>
              <a:ext cx="9525" cy="1905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7EF0A5F-702C-4AEC-9686-A965F358B62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986962" y="2425815"/>
                <a:ext cx="952500" cy="226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58881AB-290E-4681-930C-297F4FAC050F}"/>
                  </a:ext>
                </a:extLst>
              </p14:cNvPr>
              <p14:cNvContentPartPr/>
              <p14:nvPr/>
            </p14:nvContentPartPr>
            <p14:xfrm>
              <a:off x="10326687" y="2718593"/>
              <a:ext cx="28575" cy="762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58881AB-290E-4681-930C-297F4FAC050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310955" y="2700555"/>
                <a:ext cx="60361" cy="112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C15A187-AE80-4CBD-9FA3-9004944EC2EB}"/>
                  </a:ext>
                </a:extLst>
              </p14:cNvPr>
              <p14:cNvContentPartPr/>
              <p14:nvPr/>
            </p14:nvContentPartPr>
            <p14:xfrm>
              <a:off x="10517187" y="2422261"/>
              <a:ext cx="219075" cy="32385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C15A187-AE80-4CBD-9FA3-9004944EC2E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499817" y="2404506"/>
                <a:ext cx="254170" cy="359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F5A4680-3974-4919-ACEC-67462A620F5B}"/>
                  </a:ext>
                </a:extLst>
              </p14:cNvPr>
              <p14:cNvContentPartPr/>
              <p14:nvPr/>
            </p14:nvContentPartPr>
            <p14:xfrm>
              <a:off x="8379354" y="4507177"/>
              <a:ext cx="228600" cy="28575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F5A4680-3974-4919-ACEC-67462A620F5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361715" y="4489565"/>
                <a:ext cx="263525" cy="321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8D1182C-7E83-4516-B5D7-4D7FF08A862A}"/>
                  </a:ext>
                </a:extLst>
              </p14:cNvPr>
              <p14:cNvContentPartPr/>
              <p14:nvPr/>
            </p14:nvContentPartPr>
            <p14:xfrm>
              <a:off x="8654520" y="4253177"/>
              <a:ext cx="800100" cy="28575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8D1182C-7E83-4516-B5D7-4D7FF08A862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636979" y="4235205"/>
                <a:ext cx="835541" cy="321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43093C1-1CA1-4F52-BDF2-275B2C7ABAD2}"/>
                  </a:ext>
                </a:extLst>
              </p14:cNvPr>
              <p14:cNvContentPartPr/>
              <p14:nvPr/>
            </p14:nvContentPartPr>
            <p14:xfrm>
              <a:off x="9480021" y="4041509"/>
              <a:ext cx="180975" cy="276225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43093C1-1CA1-4F52-BDF2-275B2C7ABAD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461960" y="4023816"/>
                <a:ext cx="216737" cy="31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B2A345D6-B163-4BBE-B98C-A9390C4B45D3}"/>
                  </a:ext>
                </a:extLst>
              </p14:cNvPr>
              <p14:cNvContentPartPr/>
              <p14:nvPr/>
            </p14:nvContentPartPr>
            <p14:xfrm>
              <a:off x="9374187" y="4168509"/>
              <a:ext cx="66675" cy="295275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B2A345D6-B163-4BBE-B98C-A9390C4B45D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355729" y="4150592"/>
                <a:ext cx="103968" cy="330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9E046C28-1784-40AC-ADD4-B0F4D018AA55}"/>
                  </a:ext>
                </a:extLst>
              </p14:cNvPr>
              <p14:cNvContentPartPr/>
              <p14:nvPr/>
            </p14:nvContentPartPr>
            <p14:xfrm>
              <a:off x="8633354" y="4676510"/>
              <a:ext cx="704850" cy="4572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9E046C28-1784-40AC-ADD4-B0F4D018AA5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615831" y="4658800"/>
                <a:ext cx="740253" cy="492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072E26C1-3CCE-43B6-91D2-7D6139F2CE79}"/>
                  </a:ext>
                </a:extLst>
              </p14:cNvPr>
              <p14:cNvContentPartPr/>
              <p14:nvPr/>
            </p14:nvContentPartPr>
            <p14:xfrm>
              <a:off x="9363604" y="5004593"/>
              <a:ext cx="95250" cy="28575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072E26C1-3CCE-43B6-91D2-7D6139F2CE7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345700" y="4986981"/>
                <a:ext cx="130700" cy="321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401CF123-19CF-4577-A732-2F63E3991EA0}"/>
                  </a:ext>
                </a:extLst>
              </p14:cNvPr>
              <p14:cNvContentPartPr/>
              <p14:nvPr/>
            </p14:nvContentPartPr>
            <p14:xfrm>
              <a:off x="9585854" y="5142176"/>
              <a:ext cx="95250" cy="161925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401CF123-19CF-4577-A732-2F63E3991EA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567950" y="5124225"/>
                <a:ext cx="130700" cy="198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C13AA51-AF06-4568-825B-24EF3E00D7C9}"/>
                  </a:ext>
                </a:extLst>
              </p14:cNvPr>
              <p14:cNvContentPartPr/>
              <p14:nvPr/>
            </p14:nvContentPartPr>
            <p14:xfrm>
              <a:off x="9575271" y="5131594"/>
              <a:ext cx="85725" cy="381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C13AA51-AF06-4568-825B-24EF3E00D7C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557472" y="5115586"/>
                <a:ext cx="121686" cy="69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B0FD0508-25AD-4E41-8661-4102444675CE}"/>
                  </a:ext>
                </a:extLst>
              </p14:cNvPr>
              <p14:cNvContentPartPr/>
              <p14:nvPr/>
            </p14:nvContentPartPr>
            <p14:xfrm>
              <a:off x="8167687" y="5681926"/>
              <a:ext cx="219075" cy="276225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B0FD0508-25AD-4E41-8661-4102444675C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50317" y="5663872"/>
                <a:ext cx="254170" cy="31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2BB80545-2E6B-42B3-B375-21762A3211DA}"/>
                  </a:ext>
                </a:extLst>
              </p14:cNvPr>
              <p14:cNvContentPartPr/>
              <p14:nvPr/>
            </p14:nvContentPartPr>
            <p14:xfrm>
              <a:off x="8400520" y="5681927"/>
              <a:ext cx="209550" cy="2667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2BB80545-2E6B-42B3-B375-21762A3211D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82731" y="5663809"/>
                <a:ext cx="244771" cy="302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D77C9FE7-FE1F-4382-845C-42063BBB9359}"/>
                  </a:ext>
                </a:extLst>
              </p14:cNvPr>
              <p14:cNvContentPartPr/>
              <p14:nvPr/>
            </p14:nvContentPartPr>
            <p14:xfrm>
              <a:off x="8569854" y="5766594"/>
              <a:ext cx="228600" cy="40005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D77C9FE7-FE1F-4382-845C-42063BBB935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52215" y="5748703"/>
                <a:ext cx="263525" cy="435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FDFC721D-13A2-4384-94B4-76AE400AC991}"/>
                  </a:ext>
                </a:extLst>
              </p14:cNvPr>
              <p14:cNvContentPartPr/>
              <p14:nvPr/>
            </p14:nvContentPartPr>
            <p14:xfrm>
              <a:off x="8876770" y="5724259"/>
              <a:ext cx="85725" cy="9525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FDFC721D-13A2-4384-94B4-76AE400AC9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58971" y="5248009"/>
                <a:ext cx="121686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297F8393-9AFE-4A9F-A8ED-7AD6CE862F4D}"/>
                  </a:ext>
                </a:extLst>
              </p14:cNvPr>
              <p14:cNvContentPartPr/>
              <p14:nvPr/>
            </p14:nvContentPartPr>
            <p14:xfrm>
              <a:off x="8834437" y="5756009"/>
              <a:ext cx="104775" cy="219075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297F8393-9AFE-4A9F-A8ED-7AD6CE862F4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16679" y="5738639"/>
                <a:ext cx="139937" cy="254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BC090168-3B2D-4EAB-8A89-62EC5DF5585E}"/>
                  </a:ext>
                </a:extLst>
              </p14:cNvPr>
              <p14:cNvContentPartPr/>
              <p14:nvPr/>
            </p14:nvContentPartPr>
            <p14:xfrm>
              <a:off x="9151937" y="5681926"/>
              <a:ext cx="66675" cy="257175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BC090168-3B2D-4EAB-8A89-62EC5DF5585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133102" y="5663738"/>
                <a:ext cx="103968" cy="293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E20993DD-A54C-43E4-919E-AC0C33C7664C}"/>
                  </a:ext>
                </a:extLst>
              </p14:cNvPr>
              <p14:cNvContentPartPr/>
              <p14:nvPr/>
            </p14:nvContentPartPr>
            <p14:xfrm>
              <a:off x="9300104" y="5671343"/>
              <a:ext cx="114300" cy="3048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E20993DD-A54C-43E4-919E-AC0C33C7664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282465" y="5653854"/>
                <a:ext cx="149225" cy="340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40F36835-D392-4B16-8E7E-A6D20D19F3D1}"/>
                  </a:ext>
                </a:extLst>
              </p14:cNvPr>
              <p14:cNvContentPartPr/>
              <p14:nvPr/>
            </p14:nvContentPartPr>
            <p14:xfrm>
              <a:off x="8347604" y="5470259"/>
              <a:ext cx="19050" cy="257175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40F36835-D392-4B16-8E7E-A6D20D19F3D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32046" y="5452435"/>
                <a:ext cx="50483" cy="293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892353C3-8D4C-44E6-9EE9-74D456339509}"/>
                  </a:ext>
                </a:extLst>
              </p14:cNvPr>
              <p14:cNvContentPartPr/>
              <p14:nvPr/>
            </p14:nvContentPartPr>
            <p14:xfrm>
              <a:off x="9543521" y="5713678"/>
              <a:ext cx="123824" cy="1905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892353C3-8D4C-44E6-9EE9-74D45633950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526032" y="5698120"/>
                <a:ext cx="158453" cy="50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6522628-D0E7-4F10-9D51-0753748C8271}"/>
                  </a:ext>
                </a:extLst>
              </p14:cNvPr>
              <p14:cNvContentPartPr/>
              <p14:nvPr/>
            </p14:nvContentPartPr>
            <p14:xfrm>
              <a:off x="9501188" y="5872427"/>
              <a:ext cx="123824" cy="9525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6522628-D0E7-4F10-9D51-0753748C827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483699" y="5405702"/>
                <a:ext cx="158453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5A344687-8404-4451-8F75-53A57FEC6F52}"/>
                  </a:ext>
                </a:extLst>
              </p14:cNvPr>
              <p14:cNvContentPartPr/>
              <p14:nvPr/>
            </p14:nvContentPartPr>
            <p14:xfrm>
              <a:off x="9882187" y="5745427"/>
              <a:ext cx="400050" cy="3810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5A344687-8404-4451-8F75-53A57FEC6F5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864654" y="5727438"/>
                <a:ext cx="435475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4EC88BB-5488-4635-AAFD-2A83995FBFF1}"/>
                  </a:ext>
                </a:extLst>
              </p14:cNvPr>
              <p14:cNvContentPartPr/>
              <p14:nvPr/>
            </p14:nvContentPartPr>
            <p14:xfrm>
              <a:off x="2491155" y="5153268"/>
              <a:ext cx="742950" cy="4762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4EC88BB-5488-4635-AAFD-2A83995FBFF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73509" y="5135887"/>
                <a:ext cx="778603" cy="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AFAC659F-76BE-48D7-AAF0-F62B410767D9}"/>
                  </a:ext>
                </a:extLst>
              </p14:cNvPr>
              <p14:cNvContentPartPr/>
              <p14:nvPr/>
            </p14:nvContentPartPr>
            <p14:xfrm>
              <a:off x="2286000" y="5036038"/>
              <a:ext cx="228600" cy="276224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AFAC659F-76BE-48D7-AAF0-F62B410767D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268078" y="5018252"/>
                <a:ext cx="264810" cy="312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28571AD7-9644-447B-9218-336C0CE91A89}"/>
                  </a:ext>
                </a:extLst>
              </p14:cNvPr>
              <p14:cNvContentPartPr/>
              <p14:nvPr/>
            </p14:nvContentPartPr>
            <p14:xfrm>
              <a:off x="253999" y="4586653"/>
              <a:ext cx="219075" cy="161925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28571AD7-9644-447B-9218-336C0CE91A8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6048" y="4569479"/>
                <a:ext cx="255343" cy="196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A2DEAD2E-4D23-4EA8-8099-20A2652603E1}"/>
                  </a:ext>
                </a:extLst>
              </p14:cNvPr>
              <p14:cNvContentPartPr/>
              <p14:nvPr/>
            </p14:nvContentPartPr>
            <p14:xfrm>
              <a:off x="537307" y="4361962"/>
              <a:ext cx="114300" cy="352425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A2DEAD2E-4D23-4EA8-8099-20A2652603E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0179" y="4343944"/>
                <a:ext cx="148905" cy="388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F78A7006-50ED-4F5F-898C-4784486B24E3}"/>
                  </a:ext>
                </a:extLst>
              </p14:cNvPr>
              <p14:cNvContentPartPr/>
              <p14:nvPr/>
            </p14:nvContentPartPr>
            <p14:xfrm>
              <a:off x="752230" y="4479192"/>
              <a:ext cx="9525" cy="38099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F78A7006-50ED-4F5F-898C-4784486B24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5980" y="4461874"/>
                <a:ext cx="952500" cy="72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92EC7941-B169-49C7-B37D-BB50E5072EF1}"/>
                  </a:ext>
                </a:extLst>
              </p14:cNvPr>
              <p14:cNvContentPartPr/>
              <p14:nvPr/>
            </p14:nvContentPartPr>
            <p14:xfrm>
              <a:off x="703384" y="4625730"/>
              <a:ext cx="85725" cy="171449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92EC7941-B169-49C7-B37D-BB50E5072EF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86239" y="4608199"/>
                <a:ext cx="120365" cy="2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1CBE629E-E20E-42F0-866B-04335A6D0ECA}"/>
                  </a:ext>
                </a:extLst>
              </p14:cNvPr>
              <p14:cNvContentPartPr/>
              <p14:nvPr/>
            </p14:nvContentPartPr>
            <p14:xfrm>
              <a:off x="957384" y="4449884"/>
              <a:ext cx="142875" cy="9525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1CBE629E-E20E-42F0-866B-04335A6D0EC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9875" y="3983159"/>
                <a:ext cx="177543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12289D7C-C4AA-4C21-94FF-C33FE53BF0E9}"/>
                  </a:ext>
                </a:extLst>
              </p14:cNvPr>
              <p14:cNvContentPartPr/>
              <p14:nvPr/>
            </p14:nvContentPartPr>
            <p14:xfrm>
              <a:off x="937846" y="4449884"/>
              <a:ext cx="95250" cy="257175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12289D7C-C4AA-4C21-94FF-C33FE53BF0E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20337" y="4432060"/>
                <a:ext cx="129918" cy="293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90ECD5E1-80A2-42E7-8940-0CEC3F157BCF}"/>
                  </a:ext>
                </a:extLst>
              </p14:cNvPr>
              <p14:cNvContentPartPr/>
              <p14:nvPr/>
            </p14:nvContentPartPr>
            <p14:xfrm>
              <a:off x="1103923" y="4488961"/>
              <a:ext cx="76200" cy="104775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90ECD5E1-80A2-42E7-8940-0CEC3F157BC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86446" y="4471848"/>
                <a:ext cx="110805" cy="139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E4BDA978-E48C-4431-A3D3-EB03623EF4ED}"/>
                  </a:ext>
                </a:extLst>
              </p14:cNvPr>
              <p14:cNvContentPartPr/>
              <p14:nvPr/>
            </p14:nvContentPartPr>
            <p14:xfrm>
              <a:off x="1162538" y="4488962"/>
              <a:ext cx="19049" cy="200024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E4BDA978-E48C-4431-A3D3-EB03623EF4E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45221" y="4470945"/>
                <a:ext cx="53337" cy="236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A14CB7DB-3D01-4BA0-B34F-53053A4A973E}"/>
                  </a:ext>
                </a:extLst>
              </p14:cNvPr>
              <p14:cNvContentPartPr/>
              <p14:nvPr/>
            </p14:nvContentPartPr>
            <p14:xfrm>
              <a:off x="1182076" y="4449885"/>
              <a:ext cx="142875" cy="276224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A14CB7DB-3D01-4BA0-B34F-53053A4A973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64567" y="4432099"/>
                <a:ext cx="177543" cy="312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0FCC6C4F-9152-4BAF-9D5F-C7F8CBE78418}"/>
                  </a:ext>
                </a:extLst>
              </p14:cNvPr>
              <p14:cNvContentPartPr/>
              <p14:nvPr/>
            </p14:nvContentPartPr>
            <p14:xfrm>
              <a:off x="1416538" y="4469422"/>
              <a:ext cx="152400" cy="9525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0FCC6C4F-9152-4BAF-9D5F-C7F8CBE7841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399371" y="4452753"/>
                <a:ext cx="187084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A9E92F02-A7DB-4097-8569-D86D4AF05C87}"/>
                  </a:ext>
                </a:extLst>
              </p14:cNvPr>
              <p14:cNvContentPartPr/>
              <p14:nvPr/>
            </p14:nvContentPartPr>
            <p14:xfrm>
              <a:off x="1445846" y="4528038"/>
              <a:ext cx="95250" cy="26670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A9E92F02-A7DB-4097-8569-D86D4AF05C8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428337" y="4510234"/>
                <a:ext cx="129918" cy="30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718B55CD-0ACB-44EB-831B-CB1274B280E2}"/>
                  </a:ext>
                </a:extLst>
              </p14:cNvPr>
              <p14:cNvContentPartPr/>
              <p14:nvPr/>
            </p14:nvContentPartPr>
            <p14:xfrm>
              <a:off x="1621692" y="4557347"/>
              <a:ext cx="38099" cy="9525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718B55CD-0ACB-44EB-831B-CB1274B280E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604721" y="4539838"/>
                <a:ext cx="72388" cy="129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EC096162-FBB1-4375-98A9-A9FC88F35427}"/>
                  </a:ext>
                </a:extLst>
              </p14:cNvPr>
              <p14:cNvContentPartPr/>
              <p14:nvPr/>
            </p14:nvContentPartPr>
            <p14:xfrm>
              <a:off x="1690076" y="4430346"/>
              <a:ext cx="123825" cy="371475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EC096162-FBB1-4375-98A9-A9FC88F3542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672587" y="4412708"/>
                <a:ext cx="158454" cy="407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6B8D64A4-42DB-44E9-90A3-1A99E3A06118}"/>
                  </a:ext>
                </a:extLst>
              </p14:cNvPr>
              <p14:cNvContentPartPr/>
              <p14:nvPr/>
            </p14:nvContentPartPr>
            <p14:xfrm>
              <a:off x="293076" y="5036037"/>
              <a:ext cx="95250" cy="85725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6B8D64A4-42DB-44E9-90A3-1A99E3A0611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5567" y="5018892"/>
                <a:ext cx="129918" cy="12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23AD48C1-8E65-4A18-A766-F356D42D1259}"/>
                  </a:ext>
                </a:extLst>
              </p14:cNvPr>
              <p14:cNvContentPartPr/>
              <p14:nvPr/>
            </p14:nvContentPartPr>
            <p14:xfrm>
              <a:off x="468922" y="4840654"/>
              <a:ext cx="104775" cy="276224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23AD48C1-8E65-4A18-A766-F356D42D125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1459" y="4822505"/>
                <a:ext cx="139351" cy="312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6755A9AF-6857-4542-816F-8EDDF2DF091D}"/>
                  </a:ext>
                </a:extLst>
              </p14:cNvPr>
              <p14:cNvContentPartPr/>
              <p14:nvPr/>
            </p14:nvContentPartPr>
            <p14:xfrm>
              <a:off x="732691" y="4928576"/>
              <a:ext cx="9525" cy="28575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6755A9AF-6857-4542-816F-8EDDF2DF091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6441" y="4911152"/>
                <a:ext cx="952500" cy="6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692C5D73-AC5D-4988-B586-BA8050E98DAA}"/>
                  </a:ext>
                </a:extLst>
              </p14:cNvPr>
              <p14:cNvContentPartPr/>
              <p14:nvPr/>
            </p14:nvContentPartPr>
            <p14:xfrm>
              <a:off x="654537" y="5016500"/>
              <a:ext cx="104775" cy="9525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692C5D73-AC5D-4988-B586-BA8050E98DA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37074" y="4999341"/>
                <a:ext cx="139351" cy="129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52A5C905-F88D-475E-BC9A-E7BB87E1632C}"/>
                  </a:ext>
                </a:extLst>
              </p14:cNvPr>
              <p14:cNvContentPartPr/>
              <p14:nvPr/>
            </p14:nvContentPartPr>
            <p14:xfrm>
              <a:off x="937846" y="4957885"/>
              <a:ext cx="114300" cy="19049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52A5C905-F88D-475E-BC9A-E7BB87E1632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20369" y="4940914"/>
                <a:ext cx="148905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3B761884-CC8F-49D8-84CA-71BDC5D2D22D}"/>
                  </a:ext>
                </a:extLst>
              </p14:cNvPr>
              <p14:cNvContentPartPr/>
              <p14:nvPr/>
            </p14:nvContentPartPr>
            <p14:xfrm>
              <a:off x="967153" y="4957885"/>
              <a:ext cx="76200" cy="171449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3B761884-CC8F-49D8-84CA-71BDC5D2D2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50025" y="4940705"/>
                <a:ext cx="110805" cy="2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E3E9D54B-C118-480C-8774-DB94B22CACDF}"/>
                  </a:ext>
                </a:extLst>
              </p14:cNvPr>
              <p14:cNvContentPartPr/>
              <p14:nvPr/>
            </p14:nvContentPartPr>
            <p14:xfrm>
              <a:off x="1172307" y="4967653"/>
              <a:ext cx="114300" cy="66675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E3E9D54B-C118-480C-8774-DB94B22CACD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55179" y="4950199"/>
                <a:ext cx="148905" cy="101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7E039704-4790-46FA-A0BA-9C8D841981FE}"/>
                  </a:ext>
                </a:extLst>
              </p14:cNvPr>
              <p14:cNvContentPartPr/>
              <p14:nvPr/>
            </p14:nvContentPartPr>
            <p14:xfrm>
              <a:off x="1260230" y="4948116"/>
              <a:ext cx="9525" cy="200024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7E039704-4790-46FA-A0BA-9C8D841981F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243221" y="4929731"/>
                <a:ext cx="43203" cy="236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9A99D0F8-E0C3-4350-BCCE-A90838384FE6}"/>
                  </a:ext>
                </a:extLst>
              </p14:cNvPr>
              <p14:cNvContentPartPr/>
              <p14:nvPr/>
            </p14:nvContentPartPr>
            <p14:xfrm>
              <a:off x="1348153" y="4879730"/>
              <a:ext cx="114300" cy="20955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9A99D0F8-E0C3-4350-BCCE-A90838384FE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30676" y="4861748"/>
                <a:ext cx="148905" cy="24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87BC1564-157C-41BD-B420-2595002F0E66}"/>
                  </a:ext>
                </a:extLst>
              </p14:cNvPr>
              <p14:cNvContentPartPr/>
              <p14:nvPr/>
            </p14:nvContentPartPr>
            <p14:xfrm>
              <a:off x="1523999" y="4938345"/>
              <a:ext cx="85725" cy="9525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87BC1564-157C-41BD-B420-2595002F0E6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506504" y="4471620"/>
                <a:ext cx="120365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A67C0E29-0E98-4AF9-B439-21E962F5D1BD}"/>
                  </a:ext>
                </a:extLst>
              </p14:cNvPr>
              <p14:cNvContentPartPr/>
              <p14:nvPr/>
            </p14:nvContentPartPr>
            <p14:xfrm>
              <a:off x="1533769" y="4938346"/>
              <a:ext cx="95250" cy="171449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A67C0E29-0E98-4AF9-B439-21E962F5D1B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516610" y="4921166"/>
                <a:ext cx="129918" cy="2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82FD1E80-4BC6-4715-82CB-3C883036D829}"/>
                  </a:ext>
                </a:extLst>
              </p14:cNvPr>
              <p14:cNvContentPartPr/>
              <p14:nvPr/>
            </p14:nvContentPartPr>
            <p14:xfrm>
              <a:off x="1719384" y="4909038"/>
              <a:ext cx="76200" cy="200024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82FD1E80-4BC6-4715-82CB-3C883036D82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02256" y="4890653"/>
                <a:ext cx="110805" cy="236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5430AD25-4468-4260-9593-A0D82985504E}"/>
                  </a:ext>
                </a:extLst>
              </p14:cNvPr>
              <p14:cNvContentPartPr/>
              <p14:nvPr/>
            </p14:nvContentPartPr>
            <p14:xfrm>
              <a:off x="1836616" y="4918808"/>
              <a:ext cx="114300" cy="200024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5430AD25-4468-4260-9593-A0D82985504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819488" y="4900791"/>
                <a:ext cx="148905" cy="236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3C49EF55-0708-43E0-89EB-9FB68CFFA534}"/>
                  </a:ext>
                </a:extLst>
              </p14:cNvPr>
              <p14:cNvContentPartPr/>
              <p14:nvPr/>
            </p14:nvContentPartPr>
            <p14:xfrm>
              <a:off x="7893539" y="4586653"/>
              <a:ext cx="333375" cy="142875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3C49EF55-0708-43E0-89EB-9FB68CFFA53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875499" y="4569494"/>
                <a:ext cx="369094" cy="177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401EB74A-7FA7-47C5-A831-F154247F7CE8}"/>
                  </a:ext>
                </a:extLst>
              </p14:cNvPr>
              <p14:cNvContentPartPr/>
              <p14:nvPr/>
            </p14:nvContentPartPr>
            <p14:xfrm>
              <a:off x="8088923" y="4528037"/>
              <a:ext cx="19049" cy="295275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401EB74A-7FA7-47C5-A831-F154247F7CE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1952" y="4510284"/>
                <a:ext cx="53337" cy="33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F9B5AD45-86F8-4130-A39C-1D7D71540B2F}"/>
                  </a:ext>
                </a:extLst>
              </p14:cNvPr>
              <p14:cNvContentPartPr/>
              <p14:nvPr/>
            </p14:nvContentPartPr>
            <p14:xfrm>
              <a:off x="9935308" y="3990730"/>
              <a:ext cx="19049" cy="20955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F9B5AD45-86F8-4130-A39C-1D7D71540B2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918337" y="3972381"/>
                <a:ext cx="53337" cy="24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603DF79D-CCD6-466F-8FD8-1650CBBA333D}"/>
                  </a:ext>
                </a:extLst>
              </p14:cNvPr>
              <p14:cNvContentPartPr/>
              <p14:nvPr/>
            </p14:nvContentPartPr>
            <p14:xfrm>
              <a:off x="9925538" y="3932115"/>
              <a:ext cx="171449" cy="51435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603DF79D-CCD6-466F-8FD8-1650CBBA333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908007" y="3914243"/>
                <a:ext cx="206160" cy="549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CB50C097-3879-4A61-A9BC-1C2258F689C3}"/>
                  </a:ext>
                </a:extLst>
              </p14:cNvPr>
              <p14:cNvContentPartPr/>
              <p14:nvPr/>
            </p14:nvContentPartPr>
            <p14:xfrm>
              <a:off x="9798538" y="4996962"/>
              <a:ext cx="152400" cy="295275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CB50C097-3879-4A61-A9BC-1C2258F689C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781371" y="4979209"/>
                <a:ext cx="187084" cy="33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F4A83640-9946-4943-B902-8ED771AFF91B}"/>
                  </a:ext>
                </a:extLst>
              </p14:cNvPr>
              <p14:cNvContentPartPr/>
              <p14:nvPr/>
            </p14:nvContentPartPr>
            <p14:xfrm>
              <a:off x="2256691" y="4361962"/>
              <a:ext cx="9525" cy="15240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F4A83640-9946-4943-B902-8ED771AFF91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39682" y="4344445"/>
                <a:ext cx="43203" cy="187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BD316678-C492-4CC6-88C3-239A30E923EB}"/>
                  </a:ext>
                </a:extLst>
              </p14:cNvPr>
              <p14:cNvContentPartPr/>
              <p14:nvPr/>
            </p14:nvContentPartPr>
            <p14:xfrm>
              <a:off x="2266461" y="4391269"/>
              <a:ext cx="133350" cy="20955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BD316678-C492-4CC6-88C3-239A30E923E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249311" y="4373287"/>
                <a:ext cx="168000" cy="24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C6D318A2-469A-4728-A11D-57329E7E8F47}"/>
                  </a:ext>
                </a:extLst>
              </p14:cNvPr>
              <p14:cNvContentPartPr/>
              <p14:nvPr/>
            </p14:nvContentPartPr>
            <p14:xfrm>
              <a:off x="1934307" y="4469423"/>
              <a:ext cx="152400" cy="19049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C6D318A2-469A-4728-A11D-57329E7E8F4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916790" y="4452452"/>
                <a:ext cx="187084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A08546B3-4F05-4B44-B0A5-029B103E1463}"/>
                  </a:ext>
                </a:extLst>
              </p14:cNvPr>
              <p14:cNvContentPartPr/>
              <p14:nvPr/>
            </p14:nvContentPartPr>
            <p14:xfrm>
              <a:off x="1934307" y="4537807"/>
              <a:ext cx="123825" cy="9525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A08546B3-4F05-4B44-B0A5-029B103E146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916818" y="4061557"/>
                <a:ext cx="158454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A3E6BC06-B5BE-47F9-94E7-8CB3EE2A6304}"/>
                  </a:ext>
                </a:extLst>
              </p14:cNvPr>
              <p14:cNvContentPartPr/>
              <p14:nvPr/>
            </p14:nvContentPartPr>
            <p14:xfrm>
              <a:off x="2071076" y="4879730"/>
              <a:ext cx="114300" cy="28575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A3E6BC06-B5BE-47F9-94E7-8CB3EE2A630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053599" y="4862655"/>
                <a:ext cx="148905" cy="6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136DB168-D4ED-49E1-84D0-0A39FA28AE01}"/>
                  </a:ext>
                </a:extLst>
              </p14:cNvPr>
              <p14:cNvContentPartPr/>
              <p14:nvPr/>
            </p14:nvContentPartPr>
            <p14:xfrm>
              <a:off x="2071076" y="4938345"/>
              <a:ext cx="123825" cy="9525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136DB168-D4ED-49E1-84D0-0A39FA28AE0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053587" y="4471620"/>
                <a:ext cx="158454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4BE27844-E59D-4DFA-A783-9D60F94E7C3C}"/>
                  </a:ext>
                </a:extLst>
              </p14:cNvPr>
              <p14:cNvContentPartPr/>
              <p14:nvPr/>
            </p14:nvContentPartPr>
            <p14:xfrm>
              <a:off x="2364154" y="4801577"/>
              <a:ext cx="133350" cy="161925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4BE27844-E59D-4DFA-A783-9D60F94E7C3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347004" y="4784053"/>
                <a:ext cx="168000" cy="1966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31093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1E68B-AF3B-4C50-9717-58A2922A82D7}"/>
              </a:ext>
            </a:extLst>
          </p:cNvPr>
          <p:cNvSpPr txBox="1"/>
          <p:nvPr/>
        </p:nvSpPr>
        <p:spPr>
          <a:xfrm>
            <a:off x="68547" y="325804"/>
            <a:ext cx="1177078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STL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쓸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없는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환경일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때는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조금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까다롭습니다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예를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들어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dirty="0">
                <a:solidFill>
                  <a:srgbClr val="333333"/>
                </a:solidFill>
                <a:latin typeface="KaTeX_Main"/>
                <a:ea typeface="맑은 고딕"/>
              </a:rPr>
              <a:t>V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100,000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때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그래프가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단순그래프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루프가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존재하지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않고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두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정점을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잇는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간선이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1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개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이하인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그래프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라면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각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정점의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degree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는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최대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99,999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입니다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즉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한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리스트에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최대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99,999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개의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정점이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들어갈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있는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것입니다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하지만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그렇다고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해서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100,000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개의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리스트를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전부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크기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99,999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개의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배열로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잡아버리면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공간복잡도가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dirty="0">
                <a:solidFill>
                  <a:srgbClr val="333333"/>
                </a:solidFill>
                <a:latin typeface="KaTeX_Main"/>
                <a:ea typeface="맑은 고딕"/>
              </a:rPr>
              <a:t>O(V^2)</a:t>
            </a:r>
            <a:r>
              <a:rPr lang="en-US" altLang="ko-KR" i="1" dirty="0">
                <a:solidFill>
                  <a:srgbClr val="333333"/>
                </a:solidFill>
                <a:latin typeface="KaTeX_Math"/>
                <a:ea typeface="맑은 고딕"/>
              </a:rPr>
              <a:t>O</a:t>
            </a:r>
            <a:r>
              <a:rPr lang="en-US" altLang="ko-KR" dirty="0">
                <a:solidFill>
                  <a:srgbClr val="333333"/>
                </a:solidFill>
                <a:latin typeface="KaTeX_Main"/>
                <a:ea typeface="맑은 고딕"/>
              </a:rPr>
              <a:t>(</a:t>
            </a:r>
            <a:r>
              <a:rPr lang="en-US" altLang="ko-KR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en-US" altLang="ko-KR" dirty="0">
                <a:solidFill>
                  <a:srgbClr val="333333"/>
                </a:solidFill>
                <a:latin typeface="KaTeX_Main"/>
                <a:ea typeface="맑은 고딕"/>
              </a:rPr>
              <a:t>2)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되어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행렬과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다를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것이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없어집니다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  <a:p>
            <a:pPr algn="just"/>
            <a:endParaRPr lang="en-US" altLang="ko-KR">
              <a:solidFill>
                <a:srgbClr val="333333"/>
              </a:solidFill>
              <a:latin typeface="Noto Sans Korean"/>
            </a:endParaRPr>
          </a:p>
          <a:p>
            <a:pPr algn="just"/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결국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STL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없이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동적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리스트를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사용할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있어야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하는데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이를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위해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vector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linked list class</a:t>
            </a:r>
            <a:r>
              <a:rPr lang="ko-KR" altLang="en-US" dirty="0" err="1">
                <a:solidFill>
                  <a:srgbClr val="333333"/>
                </a:solidFill>
                <a:latin typeface="Noto Sans Korean"/>
                <a:ea typeface="맑은 고딕"/>
              </a:rPr>
              <a:t>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직접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만들어도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되지만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아무래도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실수할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여지가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많습니다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대신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위의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코드와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같이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일단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간선의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목록을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Noto Sans Korean"/>
                <a:ea typeface="맑은 고딕"/>
              </a:rPr>
              <a:t>입력받으며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차수를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세고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이후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차수에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맞게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동적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배열을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잡는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식으로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구현을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하면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STL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없어도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그다지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어렵지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않게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리스트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방식을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구현할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있습니다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코드는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방향그래프의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예시입니다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  <a:p>
            <a:pPr algn="just"/>
            <a:endParaRPr lang="en-US" altLang="ko-KR">
              <a:solidFill>
                <a:srgbClr val="333333"/>
              </a:solidFill>
              <a:latin typeface="Noto Sans Korean"/>
            </a:endParaRPr>
          </a:p>
          <a:p>
            <a:pPr algn="just"/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adj[</a:t>
            </a:r>
            <a:r>
              <a:rPr lang="en-US" altLang="ko-KR" dirty="0" err="1">
                <a:solidFill>
                  <a:srgbClr val="333333"/>
                </a:solidFill>
                <a:latin typeface="Noto Sans Korean"/>
                <a:ea typeface="맑은 고딕"/>
              </a:rPr>
              <a:t>i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]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에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동적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할당을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할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때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deg[</a:t>
            </a:r>
            <a:r>
              <a:rPr lang="en-US" altLang="ko-KR" dirty="0" err="1">
                <a:solidFill>
                  <a:srgbClr val="333333"/>
                </a:solidFill>
                <a:latin typeface="Noto Sans Korean"/>
                <a:ea typeface="맑은 고딕"/>
              </a:rPr>
              <a:t>i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]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에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1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더한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크기로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할당을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받는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까닭은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차수가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0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일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때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new int[0]; </a:t>
            </a:r>
            <a:r>
              <a:rPr lang="ko-KR" altLang="en-US" dirty="0" err="1">
                <a:solidFill>
                  <a:srgbClr val="333333"/>
                </a:solidFill>
                <a:latin typeface="Noto Sans Korean"/>
                <a:ea typeface="맑은 고딕"/>
              </a:rPr>
              <a:t>으로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0</a:t>
            </a:r>
            <a:r>
              <a:rPr lang="ko-KR" altLang="en-US" dirty="0" err="1">
                <a:solidFill>
                  <a:srgbClr val="333333"/>
                </a:solidFill>
                <a:latin typeface="Noto Sans Korean"/>
                <a:ea typeface="맑은 고딕"/>
              </a:rPr>
              <a:t>칸짜리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배열을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Noto Sans Korean"/>
                <a:ea typeface="맑은 고딕"/>
              </a:rPr>
              <a:t>할당받는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것이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다소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Noto Sans Korean"/>
                <a:ea typeface="맑은 고딕"/>
              </a:rPr>
              <a:t>꺼림직하게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Noto Sans Korean"/>
                <a:ea typeface="맑은 고딕"/>
              </a:rPr>
              <a:t>느껴져서입니다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. 1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더하는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처리가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없어도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상관은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oto Sans Korean"/>
                <a:ea typeface="맑은 고딕"/>
              </a:rPr>
              <a:t>없습니다</a:t>
            </a:r>
            <a:r>
              <a:rPr lang="en-US" altLang="ko-KR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98948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85034BA-83C5-4E30-A5C7-CEFBF2D1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47" y="607859"/>
            <a:ext cx="11473636" cy="6012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325C82-47CB-4982-A9A1-8B8E695E5307}"/>
              </a:ext>
            </a:extLst>
          </p:cNvPr>
          <p:cNvSpPr txBox="1"/>
          <p:nvPr/>
        </p:nvSpPr>
        <p:spPr>
          <a:xfrm>
            <a:off x="141817" y="1206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rgbClr val="4472C4"/>
                </a:solidFill>
                <a:ea typeface="맑은 고딕"/>
              </a:rPr>
              <a:t>그래프구현-인접리스트</a:t>
            </a:r>
            <a:r>
              <a:rPr lang="ko-KR" dirty="0">
                <a:ea typeface="맑은 고딕"/>
              </a:rPr>
              <a:t>​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0A895DB-8527-46E7-B877-6A647294F834}"/>
                  </a:ext>
                </a:extLst>
              </p14:cNvPr>
              <p14:cNvContentPartPr/>
              <p14:nvPr/>
            </p14:nvContentPartPr>
            <p14:xfrm>
              <a:off x="5172603" y="1717145"/>
              <a:ext cx="2028825" cy="5905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0A895DB-8527-46E7-B877-6A647294F8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4633" y="1699217"/>
                <a:ext cx="2064406" cy="626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9F025A1-05B8-4B21-A45C-4AC5F3F85C8C}"/>
                  </a:ext>
                </a:extLst>
              </p14:cNvPr>
              <p14:cNvContentPartPr/>
              <p14:nvPr/>
            </p14:nvContentPartPr>
            <p14:xfrm>
              <a:off x="4913924" y="6481884"/>
              <a:ext cx="4048124" cy="5715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9F025A1-05B8-4B21-A45C-4AC5F3F85C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9882" y="6377690"/>
                <a:ext cx="4155848" cy="265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8600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7D3E77A-6756-4B10-843F-466C3F2C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7" y="660262"/>
            <a:ext cx="5526617" cy="5653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0F65F-7E8E-40A1-BC10-27C921693B93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그래프구현-인접리스트​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 행렬 비교</a:t>
            </a: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F636BD2-3162-4BF8-8B63-D190A2AF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548102"/>
            <a:ext cx="5886450" cy="57528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981B0A0-1B71-4C1E-8D31-BE2699F2A4F6}"/>
                  </a:ext>
                </a:extLst>
              </p14:cNvPr>
              <p14:cNvContentPartPr/>
              <p14:nvPr/>
            </p14:nvContentPartPr>
            <p14:xfrm>
              <a:off x="8313615" y="2642577"/>
              <a:ext cx="457200" cy="19049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981B0A0-1B71-4C1E-8D31-BE2699F2A4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96058" y="2625606"/>
                <a:ext cx="492672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6434E0E-AC50-4924-8CB0-0D46207F3133}"/>
                  </a:ext>
                </a:extLst>
              </p14:cNvPr>
              <p14:cNvContentPartPr/>
              <p14:nvPr/>
            </p14:nvContentPartPr>
            <p14:xfrm>
              <a:off x="10306538" y="2623037"/>
              <a:ext cx="981075" cy="952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6434E0E-AC50-4924-8CB0-0D46207F31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88470" y="2606368"/>
                <a:ext cx="1016849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D4D8531-6052-4B56-A99B-C2E39DE8898F}"/>
                  </a:ext>
                </a:extLst>
              </p14:cNvPr>
              <p14:cNvContentPartPr/>
              <p14:nvPr/>
            </p14:nvContentPartPr>
            <p14:xfrm>
              <a:off x="8352691" y="3502268"/>
              <a:ext cx="485775" cy="952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D4D8531-6052-4B56-A99B-C2E39DE889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35163" y="3485259"/>
                <a:ext cx="521189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98F4E9E-2330-4FE3-9709-D6B31F919655}"/>
                  </a:ext>
                </a:extLst>
              </p14:cNvPr>
              <p14:cNvContentPartPr/>
              <p14:nvPr/>
            </p14:nvContentPartPr>
            <p14:xfrm>
              <a:off x="7922845" y="3570653"/>
              <a:ext cx="447675" cy="12954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98F4E9E-2330-4FE3-9709-D6B31F9196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5282" y="3552711"/>
                <a:ext cx="483159" cy="1330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78ADEF6-9E0E-4284-A665-42E27DE7C8E9}"/>
                  </a:ext>
                </a:extLst>
              </p14:cNvPr>
              <p14:cNvContentPartPr/>
              <p14:nvPr/>
            </p14:nvContentPartPr>
            <p14:xfrm>
              <a:off x="7825153" y="4674576"/>
              <a:ext cx="171449" cy="20955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78ADEF6-9E0E-4284-A665-42E27DE7C8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07973" y="4656594"/>
                <a:ext cx="206160" cy="24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D9ABE1E-9D59-4EBB-8F85-EA6278FDB75B}"/>
                  </a:ext>
                </a:extLst>
              </p14:cNvPr>
              <p14:cNvContentPartPr/>
              <p14:nvPr/>
            </p14:nvContentPartPr>
            <p14:xfrm>
              <a:off x="7473461" y="4899269"/>
              <a:ext cx="171449" cy="66675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D9ABE1E-9D59-4EBB-8F85-EA6278FDB7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5930" y="4881571"/>
                <a:ext cx="206160" cy="702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A9C31E9-7285-45A0-8079-6E3F8495F6AD}"/>
                  </a:ext>
                </a:extLst>
              </p14:cNvPr>
              <p14:cNvContentPartPr/>
              <p14:nvPr/>
            </p14:nvContentPartPr>
            <p14:xfrm>
              <a:off x="9192845" y="4791807"/>
              <a:ext cx="257175" cy="74295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A9C31E9-7285-45A0-8079-6E3F8495F6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74657" y="4774161"/>
                <a:ext cx="293187" cy="778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BAA068F-4316-48A6-AFC4-20837AE12E07}"/>
                  </a:ext>
                </a:extLst>
              </p14:cNvPr>
              <p14:cNvContentPartPr/>
              <p14:nvPr/>
            </p14:nvContentPartPr>
            <p14:xfrm>
              <a:off x="9720384" y="5133731"/>
              <a:ext cx="2152650" cy="38099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BAA068F-4316-48A6-AFC4-20837AE12E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02358" y="5116413"/>
                <a:ext cx="2188341" cy="72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20247A2-F0E9-41C7-BA8E-786733DE7963}"/>
                  </a:ext>
                </a:extLst>
              </p14:cNvPr>
              <p14:cNvContentPartPr/>
              <p14:nvPr/>
            </p14:nvContentPartPr>
            <p14:xfrm>
              <a:off x="11381153" y="4459654"/>
              <a:ext cx="209550" cy="28575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20247A2-F0E9-41C7-BA8E-786733DE79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363171" y="4441523"/>
                <a:ext cx="245882" cy="321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0F3C576-C0A6-422F-9845-97E8F447DF70}"/>
                  </a:ext>
                </a:extLst>
              </p14:cNvPr>
              <p14:cNvContentPartPr/>
              <p14:nvPr/>
            </p14:nvContentPartPr>
            <p14:xfrm>
              <a:off x="11469076" y="4762499"/>
              <a:ext cx="180975" cy="6667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0F3C576-C0A6-422F-9845-97E8F447DF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51574" y="4745045"/>
                <a:ext cx="215630" cy="101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1A58E4A-658B-4F03-8157-326207AE6FD0}"/>
                  </a:ext>
                </a:extLst>
              </p14:cNvPr>
              <p14:cNvContentPartPr/>
              <p14:nvPr/>
            </p14:nvContentPartPr>
            <p14:xfrm>
              <a:off x="11801230" y="4401037"/>
              <a:ext cx="161925" cy="14287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1A58E4A-658B-4F03-8157-326207AE6F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784056" y="4383528"/>
                <a:ext cx="196623" cy="177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A18B9A3-9061-44D6-B6D7-6220126E27BA}"/>
                  </a:ext>
                </a:extLst>
              </p14:cNvPr>
              <p14:cNvContentPartPr/>
              <p14:nvPr/>
            </p14:nvContentPartPr>
            <p14:xfrm>
              <a:off x="12006384" y="4274038"/>
              <a:ext cx="38099" cy="2667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A18B9A3-9061-44D6-B6D7-6220126E27B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89413" y="4255870"/>
                <a:ext cx="72388" cy="30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799E965-AF9D-44EB-ADAE-689E15E2BA4A}"/>
                  </a:ext>
                </a:extLst>
              </p14:cNvPr>
              <p14:cNvContentPartPr/>
              <p14:nvPr/>
            </p14:nvContentPartPr>
            <p14:xfrm>
              <a:off x="12182231" y="4264269"/>
              <a:ext cx="85725" cy="762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799E965-AF9D-44EB-ADAE-689E15E2BA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164736" y="4247141"/>
                <a:ext cx="120365" cy="110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FDE29F4-BC3F-41E4-A8A4-EED9DC82E790}"/>
                  </a:ext>
                </a:extLst>
              </p14:cNvPr>
              <p14:cNvContentPartPr/>
              <p14:nvPr/>
            </p14:nvContentPartPr>
            <p14:xfrm>
              <a:off x="12123614" y="4381499"/>
              <a:ext cx="142875" cy="2857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FDE29F4-BC3F-41E4-A8A4-EED9DC82E7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106455" y="4364075"/>
                <a:ext cx="177543" cy="6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0B86D2D-2F95-496A-AA4D-097C9A4B77C6}"/>
                  </a:ext>
                </a:extLst>
              </p14:cNvPr>
              <p14:cNvContentPartPr/>
              <p14:nvPr/>
            </p14:nvContentPartPr>
            <p14:xfrm>
              <a:off x="12162692" y="4420576"/>
              <a:ext cx="38099" cy="1143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0B86D2D-2F95-496A-AA4D-097C9A4B77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145374" y="4403099"/>
                <a:ext cx="72388" cy="148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FA16AE2-33DD-4CC0-8086-3FD759D17F04}"/>
                  </a:ext>
                </a:extLst>
              </p14:cNvPr>
              <p14:cNvContentPartPr/>
              <p14:nvPr/>
            </p14:nvContentPartPr>
            <p14:xfrm>
              <a:off x="12250614" y="4420576"/>
              <a:ext cx="85725" cy="104775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FA16AE2-33DD-4CC0-8086-3FD759D17F0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33469" y="4403113"/>
                <a:ext cx="120365" cy="139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CDD834C8-CB9D-416C-9D66-A140DECC9FF1}"/>
                  </a:ext>
                </a:extLst>
              </p14:cNvPr>
              <p14:cNvContentPartPr/>
              <p14:nvPr/>
            </p14:nvContentPartPr>
            <p14:xfrm>
              <a:off x="7551614" y="3873500"/>
              <a:ext cx="85725" cy="104775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CDD834C8-CB9D-416C-9D66-A140DECC9F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34119" y="3856037"/>
                <a:ext cx="120365" cy="139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2F88C7C-1BE1-4548-9FA5-BD6F4A69BA8D}"/>
                  </a:ext>
                </a:extLst>
              </p14:cNvPr>
              <p14:cNvContentPartPr/>
              <p14:nvPr/>
            </p14:nvContentPartPr>
            <p14:xfrm>
              <a:off x="7610230" y="3824654"/>
              <a:ext cx="104775" cy="20955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2F88C7C-1BE1-4548-9FA5-BD6F4A69BA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92767" y="3806672"/>
                <a:ext cx="139351" cy="245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7330F37B-776D-4D59-A565-00225538C002}"/>
                  </a:ext>
                </a:extLst>
              </p14:cNvPr>
              <p14:cNvContentPartPr/>
              <p14:nvPr/>
            </p14:nvContentPartPr>
            <p14:xfrm>
              <a:off x="7766538" y="3726961"/>
              <a:ext cx="114300" cy="104775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7330F37B-776D-4D59-A565-00225538C00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49410" y="3709498"/>
                <a:ext cx="148905" cy="139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DA56398D-A07B-48F3-AA5E-85DD4C78D6D8}"/>
                  </a:ext>
                </a:extLst>
              </p14:cNvPr>
              <p14:cNvContentPartPr/>
              <p14:nvPr/>
            </p14:nvContentPartPr>
            <p14:xfrm>
              <a:off x="7786076" y="3853961"/>
              <a:ext cx="123825" cy="28575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DA56398D-A07B-48F3-AA5E-85DD4C78D6D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68936" y="3836537"/>
                <a:ext cx="158454" cy="6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ABFFF1D-9322-4D53-A2F5-2D66B7C07E65}"/>
                  </a:ext>
                </a:extLst>
              </p14:cNvPr>
              <p14:cNvContentPartPr/>
              <p14:nvPr/>
            </p14:nvContentPartPr>
            <p14:xfrm>
              <a:off x="7795845" y="3902808"/>
              <a:ext cx="47625" cy="200024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ABFFF1D-9322-4D53-A2F5-2D66B7C07E6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78464" y="3884791"/>
                <a:ext cx="82040" cy="236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93817A9-3399-4D15-B905-FB82EF0DCEFA}"/>
                  </a:ext>
                </a:extLst>
              </p14:cNvPr>
              <p14:cNvContentPartPr/>
              <p14:nvPr/>
            </p14:nvContentPartPr>
            <p14:xfrm>
              <a:off x="7913076" y="3961422"/>
              <a:ext cx="28575" cy="12382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93817A9-3399-4D15-B905-FB82EF0DCEF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95652" y="3944282"/>
                <a:ext cx="63074" cy="1584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7900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F39463-6A00-4B76-832B-D74034108EA4}"/>
              </a:ext>
            </a:extLst>
          </p:cNvPr>
          <p:cNvSpPr txBox="1"/>
          <p:nvPr/>
        </p:nvSpPr>
        <p:spPr>
          <a:xfrm>
            <a:off x="364066" y="734484"/>
            <a:ext cx="11156950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우선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공간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복잡도는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행렬의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경우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O(V^2)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O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(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2)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리스트의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경우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O(V+E)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O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(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+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E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)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입니다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  <a:p>
            <a:pPr algn="just"/>
            <a:endParaRPr lang="en-US" altLang="ko-KR" sz="1400" dirty="0">
              <a:solidFill>
                <a:srgbClr val="333333"/>
              </a:solidFill>
              <a:latin typeface="Noto Sans Korean"/>
              <a:ea typeface="맑은 고딕"/>
            </a:endParaRPr>
          </a:p>
          <a:p>
            <a:pPr algn="just"/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임의의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두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정점이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연결되어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있는지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확인하는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시간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복잡도의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경우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행렬은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그냥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Noto Sans Korean"/>
                <a:ea typeface="맑은 고딕"/>
              </a:rPr>
              <a:t>adj_matrix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[u][v]</a:t>
            </a:r>
            <a:r>
              <a:rPr lang="ko-KR" altLang="en-US" sz="1400" dirty="0" err="1">
                <a:solidFill>
                  <a:srgbClr val="333333"/>
                </a:solidFill>
                <a:latin typeface="Noto Sans Korean"/>
                <a:ea typeface="맑은 고딕"/>
              </a:rPr>
              <a:t>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확인하면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되니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O(1)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O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(1)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입니다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리스트에서는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정점에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대해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자신과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연결된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모든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정점을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확인해야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하는데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중에서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차수가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작은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것을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택해서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확인하는게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이득이므로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O(min(deg(u), deg(v))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O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(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min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(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deg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(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u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),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deg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(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))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입니다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  <a:p>
            <a:pPr algn="just"/>
            <a:endParaRPr lang="en-US" altLang="ko-KR" sz="1400" dirty="0">
              <a:solidFill>
                <a:srgbClr val="333333"/>
              </a:solidFill>
              <a:latin typeface="Noto Sans Korean"/>
              <a:ea typeface="맑은 고딕"/>
            </a:endParaRPr>
          </a:p>
          <a:p>
            <a:pPr algn="just"/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정점이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연결된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모든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정점을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확인하는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시간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복잡도의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경우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행렬은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1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번부터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V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ko-KR" altLang="en-US" sz="1400" dirty="0" err="1">
                <a:solidFill>
                  <a:srgbClr val="333333"/>
                </a:solidFill>
                <a:latin typeface="Noto Sans Korean"/>
                <a:ea typeface="맑은 고딕"/>
              </a:rPr>
              <a:t>번까지에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대해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연결관계를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전부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확인해야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하므로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O(V)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O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(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)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이지만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리스트에서는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O(deg(v))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O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(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deg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(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))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입니다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  <a:p>
            <a:pPr algn="just"/>
            <a:endParaRPr lang="en-US" altLang="ko-KR" sz="1400" dirty="0">
              <a:solidFill>
                <a:srgbClr val="333333"/>
              </a:solidFill>
              <a:latin typeface="Noto Sans Korean"/>
              <a:ea typeface="맑은 고딕"/>
            </a:endParaRPr>
          </a:p>
          <a:p>
            <a:pPr algn="just"/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정리하면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행렬은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두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점의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연결여부를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많이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확인할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때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혹은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간선의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333333"/>
                </a:solidFill>
                <a:latin typeface="Noto Sans Korean"/>
                <a:ea typeface="맑은 고딕"/>
              </a:rPr>
              <a:t>갯수가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V^2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2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에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가까울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때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효율적입니다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  <a:p>
            <a:pPr algn="just"/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반대로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리스트는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특정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정점에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연결된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모든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정점들을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자주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확인할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때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혹은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간선의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333333"/>
                </a:solidFill>
                <a:latin typeface="Noto Sans Korean"/>
                <a:ea typeface="맑은 고딕"/>
              </a:rPr>
              <a:t>갯수가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V^2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2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보다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훨씬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적을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때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효율적입니다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  <a:p>
            <a:pPr algn="just"/>
            <a:endParaRPr lang="en-US" altLang="ko-KR" sz="1400" dirty="0">
              <a:solidFill>
                <a:srgbClr val="333333"/>
              </a:solidFill>
              <a:latin typeface="Noto Sans Korean"/>
              <a:ea typeface="맑은 고딕"/>
            </a:endParaRPr>
          </a:p>
          <a:p>
            <a:pPr algn="just"/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예를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들어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V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100,000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이고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E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E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200,000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경우에는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간선의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333333"/>
                </a:solidFill>
                <a:latin typeface="Noto Sans Korean"/>
                <a:ea typeface="맑은 고딕"/>
              </a:rPr>
              <a:t>갯수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E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E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V^2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2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보다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훨씬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적으므로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리스트를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사용하는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것이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효율적입니다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반대로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V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100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이고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E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E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7,000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경우에는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행렬을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사용하는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것이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효율적이긴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합니다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그러나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일반적인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그래프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문제에서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"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정점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u, v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333333"/>
                </a:solidFill>
                <a:latin typeface="Noto Sans Korean"/>
                <a:ea typeface="맑은 고딕"/>
              </a:rPr>
              <a:t>연결되어있는지를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반복적으로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확인해야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하는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경우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"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거의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없습니다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  <a:p>
            <a:pPr algn="just"/>
            <a:endParaRPr lang="en-US" altLang="ko-KR" sz="1400" dirty="0">
              <a:solidFill>
                <a:srgbClr val="333333"/>
              </a:solidFill>
              <a:latin typeface="Noto Sans Korean"/>
              <a:ea typeface="맑은 고딕"/>
            </a:endParaRPr>
          </a:p>
          <a:p>
            <a:pPr algn="just"/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또한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다음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챕터에서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배우게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BFS, DFS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앞으로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배울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여러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경로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333333"/>
                </a:solidFill>
                <a:latin typeface="Noto Sans Korean"/>
                <a:ea typeface="맑은 고딕"/>
              </a:rPr>
              <a:t>알고리즘들에서는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전부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특정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정점에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연결된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모든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정점을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확인하는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작업이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반복적으로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등장합니다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  <a:p>
            <a:pPr algn="just"/>
            <a:endParaRPr lang="en-US" altLang="ko-KR" sz="1400" dirty="0">
              <a:solidFill>
                <a:srgbClr val="333333"/>
              </a:solidFill>
              <a:latin typeface="Noto Sans Korean"/>
              <a:ea typeface="맑은 고딕"/>
            </a:endParaRPr>
          </a:p>
          <a:p>
            <a:pPr algn="just"/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그렇기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때문에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코딩테스트에서는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구현이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간단하다는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점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이외에는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행렬을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사용해서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얻는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이점이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없다고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있으며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99%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이상의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경우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리스트로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그래프를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나타낸다고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생각하시면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됩니다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  <a:p>
            <a:pPr algn="just"/>
            <a:endParaRPr lang="en-US" altLang="ko-KR" sz="1400" dirty="0">
              <a:solidFill>
                <a:srgbClr val="333333"/>
              </a:solidFill>
              <a:latin typeface="Noto Sans Korean"/>
              <a:ea typeface="맑은 고딕"/>
            </a:endParaRPr>
          </a:p>
          <a:p>
            <a:pPr algn="just"/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특이하게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입력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자체가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행렬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느낌으로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주어지거나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 </a:t>
            </a:r>
            <a:r>
              <a:rPr lang="en-US" altLang="ko-KR" sz="1400" dirty="0">
                <a:solidFill>
                  <a:srgbClr val="333333"/>
                </a:solidFill>
                <a:latin typeface="KaTeX_Main"/>
                <a:ea typeface="맑은 고딕"/>
              </a:rPr>
              <a:t>V</a:t>
            </a:r>
            <a:r>
              <a:rPr lang="en-US" altLang="ko-KR" sz="1400" i="1" dirty="0">
                <a:solidFill>
                  <a:srgbClr val="333333"/>
                </a:solidFill>
                <a:latin typeface="KaTeX_Math"/>
                <a:ea typeface="맑은 고딕"/>
              </a:rPr>
              <a:t>V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많이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작아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구현의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편의를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위해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행렬로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푸는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경우가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가끔씩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있지만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기본적으로는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인접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리스트만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다룰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수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있어도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코딩테스트에서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불편함이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orean"/>
                <a:ea typeface="맑은 고딕"/>
              </a:rPr>
              <a:t>없습니다</a:t>
            </a:r>
            <a:r>
              <a:rPr lang="en-US" altLang="ko-KR" sz="1400" dirty="0">
                <a:solidFill>
                  <a:srgbClr val="333333"/>
                </a:solidFill>
                <a:latin typeface="Noto Sans Korean"/>
                <a:ea typeface="맑은 고딕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8404F4B-713C-465A-B21C-8B6BE42387D2}"/>
                  </a:ext>
                </a:extLst>
              </p14:cNvPr>
              <p14:cNvContentPartPr/>
              <p14:nvPr/>
            </p14:nvContentPartPr>
            <p14:xfrm>
              <a:off x="3034771" y="4337844"/>
              <a:ext cx="8296274" cy="1524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8404F4B-713C-465A-B21C-8B6BE42387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6774" y="4319394"/>
                <a:ext cx="8331908" cy="188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2BCF3A6-E53D-4599-BFE5-3D048652F8F9}"/>
                  </a:ext>
                </a:extLst>
              </p14:cNvPr>
              <p14:cNvContentPartPr/>
              <p14:nvPr/>
            </p14:nvContentPartPr>
            <p14:xfrm>
              <a:off x="388937" y="4613009"/>
              <a:ext cx="2419350" cy="6667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2BCF3A6-E53D-4599-BFE5-3D048652F8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330" y="4594551"/>
                <a:ext cx="2454923" cy="103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46ADF52-296F-48D8-8F8E-DDB1599FB8CC}"/>
                  </a:ext>
                </a:extLst>
              </p14:cNvPr>
              <p14:cNvContentPartPr/>
              <p14:nvPr/>
            </p14:nvContentPartPr>
            <p14:xfrm>
              <a:off x="10320924" y="4869493"/>
              <a:ext cx="809625" cy="19049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46ADF52-296F-48D8-8F8E-DDB1599FB8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67259" y="4679638"/>
                <a:ext cx="916597" cy="399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681C28A-C4BE-4C7B-BF86-3ED5F26505DE}"/>
                  </a:ext>
                </a:extLst>
              </p14:cNvPr>
              <p14:cNvContentPartPr/>
              <p14:nvPr/>
            </p14:nvContentPartPr>
            <p14:xfrm>
              <a:off x="529747" y="4963439"/>
              <a:ext cx="4591050" cy="200024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681C28A-C4BE-4C7B-BF86-3ED5F26505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773" y="4855093"/>
                <a:ext cx="4698639" cy="4170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3958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F86713-57BE-45B2-8443-001383EA7848}"/>
              </a:ext>
            </a:extLst>
          </p:cNvPr>
          <p:cNvSpPr txBox="1"/>
          <p:nvPr/>
        </p:nvSpPr>
        <p:spPr>
          <a:xfrm>
            <a:off x="-4320" y="-461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EF1E592-63B7-4168-97AB-A6421502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558707"/>
            <a:ext cx="10255738" cy="58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87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8CE0578D-09F5-46A8-BA8F-4D89C4A26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3" y="577848"/>
            <a:ext cx="8604738" cy="3406533"/>
          </a:xfrm>
          <a:prstGeom prst="rect">
            <a:avLst/>
          </a:prstGeom>
        </p:spPr>
      </p:pic>
      <p:pic>
        <p:nvPicPr>
          <p:cNvPr id="6" name="그림 6" descr="실내, 테이블이(가) 표시된 사진&#10;&#10;자동 생성된 설명">
            <a:extLst>
              <a:ext uri="{FF2B5EF4-FFF2-40B4-BE49-F238E27FC236}">
                <a16:creationId xmlns:a16="http://schemas.microsoft.com/office/drawing/2014/main" id="{DEA3D2A1-F11E-480B-AB4D-236951E9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31" y="4270859"/>
            <a:ext cx="10363200" cy="25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69452C7-3D87-477D-AEC0-70307FC6C731}"/>
                  </a:ext>
                </a:extLst>
              </p14:cNvPr>
              <p14:cNvContentPartPr/>
              <p14:nvPr/>
            </p14:nvContentPartPr>
            <p14:xfrm>
              <a:off x="3061969" y="4093209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69452C7-3D87-477D-AEC0-70307FC6C7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5875" y="4077115"/>
                <a:ext cx="42041" cy="4204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E3D7A982-F6E2-41C7-B743-38D8D912F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54" y="3091"/>
            <a:ext cx="7758611" cy="3287834"/>
          </a:xfrm>
          <a:prstGeom prst="rect">
            <a:avLst/>
          </a:prstGeom>
        </p:spPr>
      </p:pic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994AC3F-4CB5-4851-B079-81F03F0CF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051" y="3352481"/>
            <a:ext cx="10006149" cy="35101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FD0721F-54EC-441E-87ED-A3C3EB0F5463}"/>
                  </a:ext>
                </a:extLst>
              </p14:cNvPr>
              <p14:cNvContentPartPr/>
              <p14:nvPr/>
            </p14:nvContentPartPr>
            <p14:xfrm>
              <a:off x="8929076" y="932961"/>
              <a:ext cx="180975" cy="18097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FD0721F-54EC-441E-87ED-A3C3EB0F54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11574" y="915459"/>
                <a:ext cx="215630" cy="21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2E2BD53-6C97-4C7F-974E-6014F2DB3C72}"/>
                  </a:ext>
                </a:extLst>
              </p14:cNvPr>
              <p14:cNvContentPartPr/>
              <p14:nvPr/>
            </p14:nvContentPartPr>
            <p14:xfrm>
              <a:off x="9241692" y="932961"/>
              <a:ext cx="171449" cy="23812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2E2BD53-6C97-4C7F-974E-6014F2DB3C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24512" y="914700"/>
                <a:ext cx="206160" cy="274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540CEB8-AE5B-4ED7-8E26-24046C97035E}"/>
                  </a:ext>
                </a:extLst>
              </p14:cNvPr>
              <p14:cNvContentPartPr/>
              <p14:nvPr/>
            </p14:nvContentPartPr>
            <p14:xfrm>
              <a:off x="8909539" y="1411653"/>
              <a:ext cx="180975" cy="16192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540CEB8-AE5B-4ED7-8E26-24046C9703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92037" y="1394129"/>
                <a:ext cx="215630" cy="196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1850D47-44E7-4818-AF8E-344F6D5DD9AA}"/>
                  </a:ext>
                </a:extLst>
              </p14:cNvPr>
              <p14:cNvContentPartPr/>
              <p14:nvPr/>
            </p14:nvContentPartPr>
            <p14:xfrm>
              <a:off x="8919307" y="1313961"/>
              <a:ext cx="266700" cy="47625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1850D47-44E7-4818-AF8E-344F6D5DD9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01503" y="1296580"/>
                <a:ext cx="302672" cy="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DE5E493-3794-4FD6-9D81-BD58B7F3A952}"/>
                  </a:ext>
                </a:extLst>
              </p14:cNvPr>
              <p14:cNvContentPartPr/>
              <p14:nvPr/>
            </p14:nvContentPartPr>
            <p14:xfrm>
              <a:off x="9280769" y="1294422"/>
              <a:ext cx="200024" cy="23812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DE5E493-3794-4FD6-9D81-BD58B7F3A9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62384" y="1276161"/>
                <a:ext cx="236425" cy="274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8D63A6E-3A5A-45A0-88F5-F0300119E6E3}"/>
                  </a:ext>
                </a:extLst>
              </p14:cNvPr>
              <p14:cNvContentPartPr/>
              <p14:nvPr/>
            </p14:nvContentPartPr>
            <p14:xfrm>
              <a:off x="10287000" y="1050191"/>
              <a:ext cx="200024" cy="95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8D63A6E-3A5A-45A0-88F5-F0300119E6E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68615" y="573941"/>
                <a:ext cx="236425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120A356-333C-4AA9-82B4-03DE6D530C20}"/>
                  </a:ext>
                </a:extLst>
              </p14:cNvPr>
              <p14:cNvContentPartPr/>
              <p14:nvPr/>
            </p14:nvContentPartPr>
            <p14:xfrm>
              <a:off x="10306538" y="913423"/>
              <a:ext cx="104775" cy="36195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120A356-333C-4AA9-82B4-03DE6D530C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89075" y="895416"/>
                <a:ext cx="139351" cy="397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FBABAAD-94DE-437E-B037-765FE92DB343}"/>
                  </a:ext>
                </a:extLst>
              </p14:cNvPr>
              <p14:cNvContentPartPr/>
              <p14:nvPr/>
            </p14:nvContentPartPr>
            <p14:xfrm>
              <a:off x="10697307" y="1050192"/>
              <a:ext cx="257175" cy="13335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FBABAAD-94DE-437E-B037-765FE92DB3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679119" y="1032692"/>
                <a:ext cx="293187" cy="1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BCA3102-782A-4FFC-9DB5-660C63FB1C1E}"/>
                  </a:ext>
                </a:extLst>
              </p14:cNvPr>
              <p14:cNvContentPartPr/>
              <p14:nvPr/>
            </p14:nvContentPartPr>
            <p14:xfrm>
              <a:off x="10922000" y="1011115"/>
              <a:ext cx="200024" cy="1524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BCA3102-782A-4FFC-9DB5-660C63FB1C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03615" y="993598"/>
                <a:ext cx="236425" cy="187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493BEAC-BB74-4316-9AA4-E9A1D3BA23D3}"/>
                  </a:ext>
                </a:extLst>
              </p14:cNvPr>
              <p14:cNvContentPartPr/>
              <p14:nvPr/>
            </p14:nvContentPartPr>
            <p14:xfrm>
              <a:off x="11244384" y="991576"/>
              <a:ext cx="95250" cy="12382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493BEAC-BB74-4316-9AA4-E9A1D3BA23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226875" y="974087"/>
                <a:ext cx="129918" cy="158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4C89909-8F7B-49D7-A22B-260F323C87D5}"/>
                  </a:ext>
                </a:extLst>
              </p14:cNvPr>
              <p14:cNvContentPartPr/>
              <p14:nvPr/>
            </p14:nvContentPartPr>
            <p14:xfrm>
              <a:off x="11390923" y="942730"/>
              <a:ext cx="209550" cy="19049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4C89909-8F7B-49D7-A22B-260F323C87D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372574" y="925759"/>
                <a:ext cx="245882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1C4C766-2C75-4E46-8622-D60039FE82B4}"/>
                  </a:ext>
                </a:extLst>
              </p14:cNvPr>
              <p14:cNvContentPartPr/>
              <p14:nvPr/>
            </p14:nvContentPartPr>
            <p14:xfrm>
              <a:off x="11498385" y="845037"/>
              <a:ext cx="104775" cy="39052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1C4C766-2C75-4E46-8622-D60039FE82B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481272" y="827057"/>
                <a:ext cx="139351" cy="426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3407BF3A-4C9E-4AA5-B8D7-D64E32263D54}"/>
                  </a:ext>
                </a:extLst>
              </p14:cNvPr>
              <p14:cNvContentPartPr/>
              <p14:nvPr/>
            </p14:nvContentPartPr>
            <p14:xfrm>
              <a:off x="11732846" y="903653"/>
              <a:ext cx="19049" cy="4762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3407BF3A-4C9E-4AA5-B8D7-D64E32263D5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715529" y="886619"/>
                <a:ext cx="53337" cy="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EB0F54F-59F7-43DF-8BC2-06FEAFC53823}"/>
                  </a:ext>
                </a:extLst>
              </p14:cNvPr>
              <p14:cNvContentPartPr/>
              <p14:nvPr/>
            </p14:nvContentPartPr>
            <p14:xfrm>
              <a:off x="11713307" y="1069730"/>
              <a:ext cx="9525" cy="2857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EB0F54F-59F7-43DF-8BC2-06FEAFC5382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37057" y="1052306"/>
                <a:ext cx="952500" cy="6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25F70B1-A3D0-47E4-9657-BC74E91F8AEE}"/>
                  </a:ext>
                </a:extLst>
              </p14:cNvPr>
              <p14:cNvContentPartPr/>
              <p14:nvPr/>
            </p14:nvContentPartPr>
            <p14:xfrm>
              <a:off x="11898922" y="972038"/>
              <a:ext cx="66675" cy="762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25F70B1-A3D0-47E4-9657-BC74E91F8AE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881468" y="954561"/>
                <a:ext cx="101234" cy="110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406F2DE-DCEB-457B-87C9-3AE00D18CA14}"/>
                  </a:ext>
                </a:extLst>
              </p14:cNvPr>
              <p14:cNvContentPartPr/>
              <p14:nvPr/>
            </p14:nvContentPartPr>
            <p14:xfrm>
              <a:off x="12055230" y="913422"/>
              <a:ext cx="209550" cy="18097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406F2DE-DCEB-457B-87C9-3AE00D18CA1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036881" y="895920"/>
                <a:ext cx="245882" cy="21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FD0E62D-8B7A-425E-BEA2-4E97D1CAD46C}"/>
                  </a:ext>
                </a:extLst>
              </p14:cNvPr>
              <p14:cNvContentPartPr/>
              <p14:nvPr/>
            </p14:nvContentPartPr>
            <p14:xfrm>
              <a:off x="12494845" y="776653"/>
              <a:ext cx="85725" cy="219075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FD0E62D-8B7A-425E-BEA2-4E97D1CAD46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477700" y="758702"/>
                <a:ext cx="120365" cy="255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32AF5228-777B-4A0C-98D3-CAD05F0EA09E}"/>
                  </a:ext>
                </a:extLst>
              </p14:cNvPr>
              <p14:cNvContentPartPr/>
              <p14:nvPr/>
            </p14:nvContentPartPr>
            <p14:xfrm>
              <a:off x="12465539" y="864577"/>
              <a:ext cx="66675" cy="38099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32AF5228-777B-4A0C-98D3-CAD05F0EA09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448085" y="847259"/>
                <a:ext cx="101234" cy="72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6DCF4D67-5202-4C31-9EBB-C5F9821A21D9}"/>
                  </a:ext>
                </a:extLst>
              </p14:cNvPr>
              <p14:cNvContentPartPr/>
              <p14:nvPr/>
            </p14:nvContentPartPr>
            <p14:xfrm>
              <a:off x="12250614" y="1059961"/>
              <a:ext cx="466725" cy="19049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6DCF4D67-5202-4C31-9EBB-C5F9821A21D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233076" y="1042990"/>
                <a:ext cx="502159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4ADF355-A214-4BF7-8D26-B2A720A0DF65}"/>
                  </a:ext>
                </a:extLst>
              </p14:cNvPr>
              <p14:cNvContentPartPr/>
              <p14:nvPr/>
            </p14:nvContentPartPr>
            <p14:xfrm>
              <a:off x="12592538" y="1059961"/>
              <a:ext cx="9525" cy="180975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4ADF355-A214-4BF7-8D26-B2A720A0DF6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125813" y="1042809"/>
                <a:ext cx="952500" cy="21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C541350-D259-48A3-A3B3-3D069D551CB6}"/>
                  </a:ext>
                </a:extLst>
              </p14:cNvPr>
              <p14:cNvContentPartPr/>
              <p14:nvPr/>
            </p14:nvContentPartPr>
            <p14:xfrm>
              <a:off x="12846538" y="747345"/>
              <a:ext cx="85725" cy="257175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C541350-D259-48A3-A3B3-3D069D551CB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829043" y="729157"/>
                <a:ext cx="120365" cy="293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92E3EA85-124D-4965-BF79-19BA89B90521}"/>
                  </a:ext>
                </a:extLst>
              </p14:cNvPr>
              <p14:cNvContentPartPr/>
              <p14:nvPr/>
            </p14:nvContentPartPr>
            <p14:xfrm>
              <a:off x="12856307" y="884115"/>
              <a:ext cx="47625" cy="9525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92E3EA85-124D-4965-BF79-19BA89B9052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839273" y="407865"/>
                <a:ext cx="8204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5EDC851-8A54-4E56-95FE-52016B77D445}"/>
                  </a:ext>
                </a:extLst>
              </p14:cNvPr>
              <p14:cNvContentPartPr/>
              <p14:nvPr/>
            </p14:nvContentPartPr>
            <p14:xfrm>
              <a:off x="12690230" y="1011115"/>
              <a:ext cx="247649" cy="19049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5EDC851-8A54-4E56-95FE-52016B77D44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671994" y="993798"/>
                <a:ext cx="283757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1CD660A0-C631-43F1-BF17-AB0D3B3C9823}"/>
                  </a:ext>
                </a:extLst>
              </p14:cNvPr>
              <p14:cNvContentPartPr/>
              <p14:nvPr/>
            </p14:nvContentPartPr>
            <p14:xfrm>
              <a:off x="12856307" y="1050192"/>
              <a:ext cx="9525" cy="13335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1CD660A0-C631-43F1-BF17-AB0D3B3C982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839638" y="1032692"/>
                <a:ext cx="43203" cy="1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D3FB15B3-79E7-41A8-A364-B4DEFA24AB9B}"/>
                  </a:ext>
                </a:extLst>
              </p14:cNvPr>
              <p14:cNvContentPartPr/>
              <p14:nvPr/>
            </p14:nvContentPartPr>
            <p14:xfrm>
              <a:off x="12778154" y="1108807"/>
              <a:ext cx="276224" cy="142875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D3FB15B3-79E7-41A8-A364-B4DEFA24AB9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760368" y="1091298"/>
                <a:ext cx="312159" cy="177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915777F9-8835-4B4B-A55D-994F8D13B2DA}"/>
                  </a:ext>
                </a:extLst>
              </p14:cNvPr>
              <p14:cNvContentPartPr/>
              <p14:nvPr/>
            </p14:nvContentPartPr>
            <p14:xfrm>
              <a:off x="9671538" y="2007576"/>
              <a:ext cx="9525" cy="9525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915777F9-8835-4B4B-A55D-994F8D13B2D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04813" y="153132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912ABA4-CA5C-42CA-9DB1-685A40EDD9E3}"/>
                  </a:ext>
                </a:extLst>
              </p14:cNvPr>
              <p14:cNvContentPartPr/>
              <p14:nvPr/>
            </p14:nvContentPartPr>
            <p14:xfrm>
              <a:off x="12133385" y="2583961"/>
              <a:ext cx="9525" cy="9525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912ABA4-CA5C-42CA-9DB1-685A40EDD9E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116376" y="2117236"/>
                <a:ext cx="43203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CDB4581F-3CCB-4A85-B0E0-6D1E038C6885}"/>
                  </a:ext>
                </a:extLst>
              </p14:cNvPr>
              <p14:cNvContentPartPr/>
              <p14:nvPr/>
            </p14:nvContentPartPr>
            <p14:xfrm>
              <a:off x="3448538" y="6599115"/>
              <a:ext cx="1104900" cy="38099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CDB4581F-3CCB-4A85-B0E0-6D1E038C688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30525" y="6582144"/>
                <a:ext cx="1140565" cy="72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290EE624-4DB2-4740-82E5-C93B238BF464}"/>
                  </a:ext>
                </a:extLst>
              </p14:cNvPr>
              <p14:cNvContentPartPr/>
              <p14:nvPr/>
            </p14:nvContentPartPr>
            <p14:xfrm>
              <a:off x="4767384" y="6618653"/>
              <a:ext cx="1666875" cy="9525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290EE624-4DB2-4740-82E5-C93B238BF46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49426" y="6601984"/>
                <a:ext cx="1702432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36434891-9364-43A3-BB76-B32B3ADC66D9}"/>
                  </a:ext>
                </a:extLst>
              </p14:cNvPr>
              <p14:cNvContentPartPr/>
              <p14:nvPr/>
            </p14:nvContentPartPr>
            <p14:xfrm>
              <a:off x="9467169" y="808264"/>
              <a:ext cx="171450" cy="30480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36434891-9364-43A3-BB76-B32B3ADC66D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49494" y="790292"/>
                <a:ext cx="206447" cy="340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90CA3866-94B2-4377-A985-503CA35BDBC5}"/>
                  </a:ext>
                </a:extLst>
              </p14:cNvPr>
              <p14:cNvContentPartPr/>
              <p14:nvPr/>
            </p14:nvContentPartPr>
            <p14:xfrm>
              <a:off x="9663112" y="937532"/>
              <a:ext cx="19050" cy="1905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90CA3866-94B2-4377-A985-503CA35BDBC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647497" y="907421"/>
                <a:ext cx="49967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6081ADB0-629C-4848-8CD6-CDE041A658B7}"/>
                  </a:ext>
                </a:extLst>
              </p14:cNvPr>
              <p14:cNvContentPartPr/>
              <p14:nvPr/>
            </p14:nvContentPartPr>
            <p14:xfrm>
              <a:off x="9695769" y="1024617"/>
              <a:ext cx="19050" cy="85725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6081ADB0-629C-4848-8CD6-CDE041A658B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665043" y="1007331"/>
                <a:ext cx="79887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99D594E1-CECE-405F-BDFB-297ECE0E3B11}"/>
                  </a:ext>
                </a:extLst>
              </p14:cNvPr>
              <p14:cNvContentPartPr/>
              <p14:nvPr/>
            </p14:nvContentPartPr>
            <p14:xfrm>
              <a:off x="9761083" y="981074"/>
              <a:ext cx="219075" cy="1905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99D594E1-CECE-405F-BDFB-297ECE0E3B1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743369" y="950348"/>
                <a:ext cx="254864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7458227A-CC2B-4418-B148-03276E2EC909}"/>
                  </a:ext>
                </a:extLst>
              </p14:cNvPr>
              <p14:cNvContentPartPr/>
              <p14:nvPr/>
            </p14:nvContentPartPr>
            <p14:xfrm>
              <a:off x="9848169" y="872217"/>
              <a:ext cx="19050" cy="13335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7458227A-CC2B-4418-B148-03276E2EC9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32554" y="854266"/>
                <a:ext cx="49967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841D6880-A014-4708-8CB7-1BDEFD905A56}"/>
                  </a:ext>
                </a:extLst>
              </p14:cNvPr>
              <p14:cNvContentPartPr/>
              <p14:nvPr/>
            </p14:nvContentPartPr>
            <p14:xfrm>
              <a:off x="9848168" y="970188"/>
              <a:ext cx="123825" cy="161925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841D6880-A014-4708-8CB7-1BDEFD905A5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829631" y="952394"/>
                <a:ext cx="160528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E4955300-7123-495C-B707-DDE7279DDE91}"/>
                  </a:ext>
                </a:extLst>
              </p14:cNvPr>
              <p14:cNvContentPartPr/>
              <p14:nvPr/>
            </p14:nvContentPartPr>
            <p14:xfrm>
              <a:off x="9782854" y="1285874"/>
              <a:ext cx="28575" cy="13335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E4955300-7123-495C-B707-DDE7279DDE9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767635" y="1267557"/>
                <a:ext cx="59324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C912E852-4CD4-4978-BD11-D8881CEDE39B}"/>
                  </a:ext>
                </a:extLst>
              </p14:cNvPr>
              <p14:cNvContentPartPr/>
              <p14:nvPr/>
            </p14:nvContentPartPr>
            <p14:xfrm>
              <a:off x="9880826" y="1307645"/>
              <a:ext cx="28575" cy="123825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C912E852-4CD4-4978-BD11-D8881CEDE39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865607" y="1289108"/>
                <a:ext cx="59324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C0E8A9C5-D10C-4F61-BB2F-FED11FF136A3}"/>
                  </a:ext>
                </a:extLst>
              </p14:cNvPr>
              <p14:cNvContentPartPr/>
              <p14:nvPr/>
            </p14:nvContentPartPr>
            <p14:xfrm>
              <a:off x="4122283" y="5400674"/>
              <a:ext cx="6705600" cy="1905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C0E8A9C5-D10C-4F61-BB2F-FED11FF136A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04284" y="5385059"/>
                <a:ext cx="6741237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883DE73E-DCBD-43CD-820D-1666224AE646}"/>
                  </a:ext>
                </a:extLst>
              </p14:cNvPr>
              <p14:cNvContentPartPr/>
              <p14:nvPr/>
            </p14:nvContentPartPr>
            <p14:xfrm>
              <a:off x="3501798" y="5672817"/>
              <a:ext cx="1123950" cy="1905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883DE73E-DCBD-43CD-820D-1666224AE64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84124" y="5657515"/>
                <a:ext cx="1159660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C6C9E6B-DDCF-40AD-BCBE-17087CC02875}"/>
                  </a:ext>
                </a:extLst>
              </p14:cNvPr>
              <p14:cNvContentPartPr/>
              <p14:nvPr/>
            </p14:nvContentPartPr>
            <p14:xfrm>
              <a:off x="8596311" y="6108246"/>
              <a:ext cx="695325" cy="5715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C6C9E6B-DDCF-40AD-BCBE-17087CC0287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78712" y="6089823"/>
                <a:ext cx="730881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FC6707FC-7BAD-404C-A771-6A7563583A3E}"/>
                  </a:ext>
                </a:extLst>
              </p14:cNvPr>
              <p14:cNvContentPartPr/>
              <p14:nvPr/>
            </p14:nvContentPartPr>
            <p14:xfrm>
              <a:off x="8389483" y="5912302"/>
              <a:ext cx="152400" cy="238125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FC6707FC-7BAD-404C-A771-6A7563583A3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71511" y="5894425"/>
                <a:ext cx="187984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8F2949A7-D6A9-4915-9F60-19A828BF38A4}"/>
                  </a:ext>
                </a:extLst>
              </p14:cNvPr>
              <p14:cNvContentPartPr/>
              <p14:nvPr/>
            </p14:nvContentPartPr>
            <p14:xfrm>
              <a:off x="9314767" y="5770789"/>
              <a:ext cx="123825" cy="22860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8F2949A7-D6A9-4915-9F60-19A828BF38A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296230" y="5753177"/>
                <a:ext cx="160528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12A09525-8F7F-4C1C-95CA-C4122D1C049D}"/>
                  </a:ext>
                </a:extLst>
              </p14:cNvPr>
              <p14:cNvContentPartPr/>
              <p14:nvPr/>
            </p14:nvContentPartPr>
            <p14:xfrm>
              <a:off x="9565142" y="5716360"/>
              <a:ext cx="19050" cy="238125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12A09525-8F7F-4C1C-95CA-C4122D1C049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535031" y="5698483"/>
                <a:ext cx="79887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D791E668-82A6-4B18-80E4-414949D308B6}"/>
                  </a:ext>
                </a:extLst>
              </p14:cNvPr>
              <p14:cNvContentPartPr/>
              <p14:nvPr/>
            </p14:nvContentPartPr>
            <p14:xfrm>
              <a:off x="9445397" y="6042932"/>
              <a:ext cx="171450" cy="5715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D791E668-82A6-4B18-80E4-414949D308B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428075" y="6024133"/>
                <a:ext cx="206447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D16D1847-0CA9-4EDB-8D43-36E6CF147DDC}"/>
                  </a:ext>
                </a:extLst>
              </p14:cNvPr>
              <p14:cNvContentPartPr/>
              <p14:nvPr/>
            </p14:nvContentPartPr>
            <p14:xfrm>
              <a:off x="9695769" y="5825218"/>
              <a:ext cx="152400" cy="5715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D16D1847-0CA9-4EDB-8D43-36E6CF147DD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77797" y="5806795"/>
                <a:ext cx="187984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8290C385-45FD-44BF-B0B3-C2C90401BEC1}"/>
                  </a:ext>
                </a:extLst>
              </p14:cNvPr>
              <p14:cNvContentPartPr/>
              <p14:nvPr/>
            </p14:nvContentPartPr>
            <p14:xfrm>
              <a:off x="9771967" y="5901417"/>
              <a:ext cx="104775" cy="17145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8290C385-45FD-44BF-B0B3-C2C90401BEC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755023" y="5883742"/>
                <a:ext cx="139008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EBFF0212-5627-4202-841B-11DB7F96182B}"/>
                  </a:ext>
                </a:extLst>
              </p14:cNvPr>
              <p14:cNvContentPartPr/>
              <p14:nvPr/>
            </p14:nvContentPartPr>
            <p14:xfrm>
              <a:off x="9989683" y="5781674"/>
              <a:ext cx="85725" cy="238125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EBFF0212-5627-4202-841B-11DB7F96182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972044" y="5764154"/>
                <a:ext cx="120650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0836A36C-3292-4AE9-A544-1218370BBDD6}"/>
                  </a:ext>
                </a:extLst>
              </p14:cNvPr>
              <p14:cNvContentPartPr/>
              <p14:nvPr/>
            </p14:nvContentPartPr>
            <p14:xfrm>
              <a:off x="10207397" y="5705474"/>
              <a:ext cx="142875" cy="219075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0836A36C-3292-4AE9-A544-1218370BBDD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189628" y="5687399"/>
                <a:ext cx="178775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A1A279AD-9DCF-470B-A766-9C9BD1912AAC}"/>
                  </a:ext>
                </a:extLst>
              </p14:cNvPr>
              <p14:cNvContentPartPr/>
              <p14:nvPr/>
            </p14:nvContentPartPr>
            <p14:xfrm>
              <a:off x="10392454" y="5727245"/>
              <a:ext cx="219075" cy="200025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A1A279AD-9DCF-470B-A766-9C9BD1912AA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374740" y="5708894"/>
                <a:ext cx="254864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A3AC5CC4-88FE-4084-82AE-E8A9456A7A47}"/>
                  </a:ext>
                </a:extLst>
              </p14:cNvPr>
              <p14:cNvContentPartPr/>
              <p14:nvPr/>
            </p14:nvContentPartPr>
            <p14:xfrm>
              <a:off x="10544856" y="5879646"/>
              <a:ext cx="19050" cy="1905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A3AC5CC4-88FE-4084-82AE-E8A9456A7A4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529554" y="5864031"/>
                <a:ext cx="49967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1B590A5B-7C9D-4730-8679-EB8F53A9A45C}"/>
                  </a:ext>
                </a:extLst>
              </p14:cNvPr>
              <p14:cNvContentPartPr/>
              <p14:nvPr/>
            </p14:nvContentPartPr>
            <p14:xfrm>
              <a:off x="10468654" y="5879646"/>
              <a:ext cx="104775" cy="85725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1B590A5B-7C9D-4730-8679-EB8F53A9A45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451364" y="5862007"/>
                <a:ext cx="139008" cy="120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9971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5F8DF41-192C-4793-A44B-4CBBEFE4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4" y="567090"/>
            <a:ext cx="5654430" cy="2626974"/>
          </a:xfrm>
          <a:prstGeom prst="rect">
            <a:avLst/>
          </a:prstGeom>
        </p:spPr>
      </p:pic>
      <p:pic>
        <p:nvPicPr>
          <p:cNvPr id="4" name="그림 4" descr="실내, 스크린샷, 테이블이(가) 표시된 사진&#10;&#10;자동 생성된 설명">
            <a:extLst>
              <a:ext uri="{FF2B5EF4-FFF2-40B4-BE49-F238E27FC236}">
                <a16:creationId xmlns:a16="http://schemas.microsoft.com/office/drawing/2014/main" id="{374581E4-9F8A-447C-8576-FA83B00D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4" y="3337055"/>
            <a:ext cx="11789508" cy="31048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BAE1F8D-C11B-457F-B8B3-7E1A93F31C90}"/>
                  </a:ext>
                </a:extLst>
              </p14:cNvPr>
              <p14:cNvContentPartPr/>
              <p14:nvPr/>
            </p14:nvContentPartPr>
            <p14:xfrm>
              <a:off x="5783384" y="3668346"/>
              <a:ext cx="514350" cy="19049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BAE1F8D-C11B-457F-B8B3-7E1A93F31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5512" y="3651029"/>
                <a:ext cx="549736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E02E032-0FD7-4846-8662-26FD475EC0B2}"/>
                  </a:ext>
                </a:extLst>
              </p14:cNvPr>
              <p14:cNvContentPartPr/>
              <p14:nvPr/>
            </p14:nvContentPartPr>
            <p14:xfrm>
              <a:off x="2110153" y="5211884"/>
              <a:ext cx="4343400" cy="8572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E02E032-0FD7-4846-8662-26FD475EC0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2171" y="5194389"/>
                <a:ext cx="4379005" cy="12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60D828E-9A01-4E86-9FB1-30F58C7AFE7C}"/>
                  </a:ext>
                </a:extLst>
              </p14:cNvPr>
              <p14:cNvContentPartPr/>
              <p14:nvPr/>
            </p14:nvContentPartPr>
            <p14:xfrm>
              <a:off x="8059615" y="5260730"/>
              <a:ext cx="1943100" cy="952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60D828E-9A01-4E86-9FB1-30F58C7AFE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1627" y="4794005"/>
                <a:ext cx="1978717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2C356AE-4178-4708-9DCA-61AB15ED6571}"/>
                  </a:ext>
                </a:extLst>
              </p14:cNvPr>
              <p14:cNvContentPartPr/>
              <p14:nvPr/>
            </p14:nvContentPartPr>
            <p14:xfrm>
              <a:off x="1670538" y="5700345"/>
              <a:ext cx="1352550" cy="952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2C356AE-4178-4708-9DCA-61AB15ED65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52485" y="5224095"/>
                <a:ext cx="1388295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23294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B614A44-3271-4469-BA27-1EB1C0FF1928}"/>
                  </a:ext>
                </a:extLst>
              </p14:cNvPr>
              <p14:cNvContentPartPr/>
              <p14:nvPr/>
            </p14:nvContentPartPr>
            <p14:xfrm>
              <a:off x="1934307" y="1948961"/>
              <a:ext cx="9525" cy="9525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B614A44-3271-4469-BA27-1EB1C0FF19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8057" y="1482236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5D93ED05-52F7-419B-893A-B70BAC616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69" y="568952"/>
            <a:ext cx="9884507" cy="522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355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A215D25-F175-47D1-AAB1-88B23C6E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565892"/>
            <a:ext cx="10763738" cy="638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784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AE6349B-83A8-4590-8518-2A3A950D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1" y="490982"/>
            <a:ext cx="10753969" cy="623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73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EE7C0EA-CD89-4179-974E-D9B7F69D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8" y="494485"/>
            <a:ext cx="11281507" cy="59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121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71C23F0-BAF5-4E41-9471-937D52308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4" y="494146"/>
            <a:ext cx="10685584" cy="6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285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C0FE077-7760-4D3B-9740-45A69207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0" y="446905"/>
            <a:ext cx="10607430" cy="614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567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824AAB8-4414-47F3-AC31-2C1727AD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1" y="449550"/>
            <a:ext cx="10558584" cy="633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423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3D7FD5B-79C6-45AD-AF8A-7B21D6F5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2" y="487744"/>
            <a:ext cx="10978661" cy="61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051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EE655EF-36D0-4615-B1CE-A8817366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95941"/>
            <a:ext cx="10148276" cy="61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6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01B1B9E-F7B2-48F8-A23B-09407BEB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85" y="722248"/>
            <a:ext cx="5710645" cy="5200257"/>
          </a:xfrm>
          <a:prstGeom prst="rect">
            <a:avLst/>
          </a:prstGeom>
        </p:spPr>
      </p:pic>
      <p:pic>
        <p:nvPicPr>
          <p:cNvPr id="3" name="그림 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2E62E46A-B75E-43FF-A29C-CD4EB70C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60" y="431421"/>
            <a:ext cx="6400800" cy="58021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2A95917-45D9-431F-B5A3-6F7E4B189A5B}"/>
                  </a:ext>
                </a:extLst>
              </p14:cNvPr>
              <p14:cNvContentPartPr/>
              <p14:nvPr/>
            </p14:nvContentPartPr>
            <p14:xfrm>
              <a:off x="2725615" y="2447192"/>
              <a:ext cx="2209799" cy="19049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2A95917-45D9-431F-B5A3-6F7E4B189A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7602" y="2429875"/>
                <a:ext cx="2245464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7CF1377-268D-4A1A-AAFA-0B24EEF7B289}"/>
                  </a:ext>
                </a:extLst>
              </p14:cNvPr>
              <p14:cNvContentPartPr/>
              <p14:nvPr/>
            </p14:nvContentPartPr>
            <p14:xfrm>
              <a:off x="693614" y="2857500"/>
              <a:ext cx="2905125" cy="19049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7CF1377-268D-4A1A-AAFA-0B24EEF7B2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5594" y="2840183"/>
                <a:ext cx="2940804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FFE98F5-121B-4C15-B1A0-C7E7B61ABEB1}"/>
                  </a:ext>
                </a:extLst>
              </p14:cNvPr>
              <p14:cNvContentPartPr/>
              <p14:nvPr/>
            </p14:nvContentPartPr>
            <p14:xfrm>
              <a:off x="-1318845" y="1851268"/>
              <a:ext cx="9525" cy="952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FFE98F5-121B-4C15-B1A0-C7E7B61ABE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795095" y="1384543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EF80605-6363-45AE-AA26-385A6D1F83C6}"/>
                  </a:ext>
                </a:extLst>
              </p14:cNvPr>
              <p14:cNvContentPartPr/>
              <p14:nvPr/>
            </p14:nvContentPartPr>
            <p14:xfrm>
              <a:off x="6506307" y="2681653"/>
              <a:ext cx="5010149" cy="171449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EF80605-6363-45AE-AA26-385A6D1F83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8673" y="2664473"/>
                <a:ext cx="5045776" cy="2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DA0E828-6B55-4463-B584-3E47F0179085}"/>
                  </a:ext>
                </a:extLst>
              </p14:cNvPr>
              <p14:cNvContentPartPr/>
              <p14:nvPr/>
            </p14:nvContentPartPr>
            <p14:xfrm>
              <a:off x="9202617" y="2408114"/>
              <a:ext cx="609600" cy="37147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DA0E828-6B55-4463-B584-3E47F01790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84869" y="2390116"/>
                <a:ext cx="645459" cy="407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FA2DDC8-97DB-4A7E-B378-83D0F2856EB4}"/>
                  </a:ext>
                </a:extLst>
              </p14:cNvPr>
              <p14:cNvContentPartPr/>
              <p14:nvPr/>
            </p14:nvContentPartPr>
            <p14:xfrm>
              <a:off x="6437923" y="3033346"/>
              <a:ext cx="666750" cy="19049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FA2DDC8-97DB-4A7E-B378-83D0F2856EB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19864" y="3016375"/>
                <a:ext cx="702507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4A9F7D0-4C73-43D5-A8C6-B0604CA2F3AB}"/>
                  </a:ext>
                </a:extLst>
              </p14:cNvPr>
              <p14:cNvContentPartPr/>
              <p14:nvPr/>
            </p14:nvContentPartPr>
            <p14:xfrm>
              <a:off x="6486769" y="2427653"/>
              <a:ext cx="533400" cy="37147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4A9F7D0-4C73-43D5-A8C6-B0604CA2F3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69275" y="2409655"/>
                <a:ext cx="568746" cy="40711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4BFACF4-DF12-4BAA-AD52-79398B960D1C}"/>
              </a:ext>
            </a:extLst>
          </p:cNvPr>
          <p:cNvSpPr txBox="1"/>
          <p:nvPr/>
        </p:nvSpPr>
        <p:spPr>
          <a:xfrm>
            <a:off x="1397" y="-4188"/>
            <a:ext cx="6912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기초지식-자료형의 범위</a:t>
            </a:r>
          </a:p>
        </p:txBody>
      </p:sp>
    </p:spTree>
    <p:extLst>
      <p:ext uri="{BB962C8B-B14F-4D97-AF65-F5344CB8AC3E}">
        <p14:creationId xmlns:p14="http://schemas.microsoft.com/office/powerpoint/2010/main" val="27406116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F51AC5B8-E670-485A-9851-A13CDA36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7" y="547246"/>
            <a:ext cx="11906739" cy="588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8842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C70DA703-DA6F-4FC9-AA2F-EDC6E060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1" y="557297"/>
            <a:ext cx="10675815" cy="601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612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BFS 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  <a:p>
            <a:r>
              <a:rPr lang="ko-KR" altLang="en-US" b="1" dirty="0" err="1">
                <a:ea typeface="맑은 고딕"/>
              </a:rPr>
              <a:t>예제코드추가필요</a:t>
            </a:r>
            <a:endParaRPr lang="ko-KR" altLang="en-US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55930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BCEE645-CE0D-4B8C-BD88-8D239A59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31" y="614246"/>
            <a:ext cx="11369430" cy="576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43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14EC048-B092-4F9B-9C7F-E755D6B4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8" y="595589"/>
            <a:ext cx="10617199" cy="61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746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2465DF2-2F9F-40BD-B2BD-C5B1AC3A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3" y="496058"/>
            <a:ext cx="11369430" cy="60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806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248B3904-6096-4EA5-8E49-C08CB5D4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45762"/>
            <a:ext cx="11017738" cy="598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87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10332ED-7B6C-4FEC-8BA7-553FB376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90032"/>
            <a:ext cx="10851661" cy="611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906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98640FF-A998-45D5-9439-C40ECC9C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2" y="568487"/>
            <a:ext cx="10744200" cy="60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9483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45D0B1E-976A-4957-8C3C-76405D40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46" y="534940"/>
            <a:ext cx="11535507" cy="57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47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16EBFB1E-BFE2-45B4-B2EF-B504AB83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" y="646899"/>
            <a:ext cx="10505440" cy="5574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C04275B-B85C-410A-99A8-53A09DFD3AB4}"/>
                  </a:ext>
                </a:extLst>
              </p14:cNvPr>
              <p14:cNvContentPartPr/>
              <p14:nvPr/>
            </p14:nvContentPartPr>
            <p14:xfrm>
              <a:off x="1477055" y="1285874"/>
              <a:ext cx="2743200" cy="600075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C04275B-B85C-410A-99A8-53A09DFD3A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9057" y="1267843"/>
                <a:ext cx="2778835" cy="63577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A97E5C0-E188-4052-AC4E-A22686BDC70E}"/>
              </a:ext>
            </a:extLst>
          </p:cNvPr>
          <p:cNvSpPr txBox="1"/>
          <p:nvPr/>
        </p:nvSpPr>
        <p:spPr>
          <a:xfrm>
            <a:off x="99368" y="61126"/>
            <a:ext cx="6912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문제풀이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Tip</a:t>
            </a:r>
          </a:p>
        </p:txBody>
      </p:sp>
    </p:spTree>
    <p:extLst>
      <p:ext uri="{BB962C8B-B14F-4D97-AF65-F5344CB8AC3E}">
        <p14:creationId xmlns:p14="http://schemas.microsoft.com/office/powerpoint/2010/main" val="24815935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E55598C-F420-47E5-B7E0-D64BFD6D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93366"/>
            <a:ext cx="11369430" cy="613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270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3287A18-9575-4AC8-819E-7D6FEAB1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8" y="488631"/>
            <a:ext cx="10793046" cy="609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13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6ACEFF70-29D3-4909-9937-2458AFE2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1" y="550563"/>
            <a:ext cx="11594123" cy="5952258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392565E3-96F8-4A86-BE1B-C8B0223A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169" y="6252239"/>
            <a:ext cx="2743200" cy="2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519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136B94D-9664-4473-83F3-CE358BFA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7" y="413560"/>
            <a:ext cx="10050585" cy="4643650"/>
          </a:xfrm>
          <a:prstGeom prst="rect">
            <a:avLst/>
          </a:prstGeom>
        </p:spPr>
      </p:pic>
      <p:pic>
        <p:nvPicPr>
          <p:cNvPr id="4" name="그림 4" descr="실내, 사진, 테이블, 쥐고있는이(가) 표시된 사진&#10;&#10;자동 생성된 설명">
            <a:extLst>
              <a:ext uri="{FF2B5EF4-FFF2-40B4-BE49-F238E27FC236}">
                <a16:creationId xmlns:a16="http://schemas.microsoft.com/office/drawing/2014/main" id="{7E31BE20-DA35-4EAC-BC42-47FDB1E8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30" y="5066184"/>
            <a:ext cx="11398738" cy="160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391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실내, 조류이(가) 표시된 사진&#10;&#10;자동 생성된 설명">
            <a:extLst>
              <a:ext uri="{FF2B5EF4-FFF2-40B4-BE49-F238E27FC236}">
                <a16:creationId xmlns:a16="http://schemas.microsoft.com/office/drawing/2014/main" id="{4077CF7B-53B4-404D-90F7-88ED01C2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545690"/>
            <a:ext cx="11252199" cy="23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564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재귀 DFS , 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비재귀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DFS차이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B4B9789-3B72-441B-A791-69901CC6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1" y="495703"/>
            <a:ext cx="11349891" cy="62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45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B563E00-0666-4B4F-B1FE-2EE0914D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46" y="569566"/>
            <a:ext cx="11555046" cy="556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752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BB1BA-CC9E-4013-9E3A-9112E13AC7F7}"/>
              </a:ext>
            </a:extLst>
          </p:cNvPr>
          <p:cNvSpPr txBox="1"/>
          <p:nvPr/>
        </p:nvSpPr>
        <p:spPr>
          <a:xfrm>
            <a:off x="141817" y="120650"/>
            <a:ext cx="50927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그래프에서의 DFS BFS </a:t>
            </a:r>
            <a:endParaRPr lang="ko-KR" dirty="0">
              <a:solidFill>
                <a:schemeClr val="accent1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  <a:ea typeface="맑은 고딕"/>
              </a:rPr>
              <a:t>예제코드추가필요</a:t>
            </a:r>
            <a:endParaRPr lang="ko-KR" altLang="en-US" b="1" dirty="0">
              <a:solidFill>
                <a:srgbClr val="FF0000"/>
              </a:solidFill>
              <a:ea typeface="맑은 고딕"/>
            </a:endParaRPr>
          </a:p>
          <a:p>
            <a:endParaRPr lang="ko-KR" altLang="en-US" b="1" dirty="0">
              <a:solidFill>
                <a:schemeClr val="accent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919736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126553-0229-4834-B08A-203FAE0BFC9B}"/>
              </a:ext>
            </a:extLst>
          </p:cNvPr>
          <p:cNvSpPr txBox="1"/>
          <p:nvPr/>
        </p:nvSpPr>
        <p:spPr>
          <a:xfrm>
            <a:off x="3697003" y="2082636"/>
            <a:ext cx="646527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600" dirty="0">
                <a:ea typeface="맑은 고딕"/>
              </a:rPr>
              <a:t>BFS,DFS</a:t>
            </a:r>
          </a:p>
        </p:txBody>
      </p:sp>
    </p:spTree>
    <p:extLst>
      <p:ext uri="{BB962C8B-B14F-4D97-AF65-F5344CB8AC3E}">
        <p14:creationId xmlns:p14="http://schemas.microsoft.com/office/powerpoint/2010/main" val="38663901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, 게임이(가) 표시된 사진&#10;&#10;자동 생성된 설명">
            <a:extLst>
              <a:ext uri="{FF2B5EF4-FFF2-40B4-BE49-F238E27FC236}">
                <a16:creationId xmlns:a16="http://schemas.microsoft.com/office/drawing/2014/main" id="{7DC3D7C5-B9AD-469A-8DC2-6081F02A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7" y="203086"/>
            <a:ext cx="9650046" cy="4673830"/>
          </a:xfrm>
          <a:prstGeom prst="rect">
            <a:avLst/>
          </a:prstGeom>
        </p:spPr>
      </p:pic>
      <p:pic>
        <p:nvPicPr>
          <p:cNvPr id="3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4645BDFA-F8AC-41C5-A65E-77B72CFF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7" y="5035539"/>
            <a:ext cx="7256584" cy="15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3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2A60E-D584-4863-880D-737DE657FE5C}"/>
              </a:ext>
            </a:extLst>
          </p:cNvPr>
          <p:cNvSpPr txBox="1"/>
          <p:nvPr/>
        </p:nvSpPr>
        <p:spPr>
          <a:xfrm>
            <a:off x="2342103" y="2373086"/>
            <a:ext cx="750556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6600" dirty="0">
                <a:solidFill>
                  <a:schemeClr val="accent1"/>
                </a:solidFill>
                <a:ea typeface="맑은 고딕"/>
              </a:rPr>
              <a:t>배열과 연결리스트</a:t>
            </a:r>
          </a:p>
        </p:txBody>
      </p:sp>
    </p:spTree>
    <p:extLst>
      <p:ext uri="{BB962C8B-B14F-4D97-AF65-F5344CB8AC3E}">
        <p14:creationId xmlns:p14="http://schemas.microsoft.com/office/powerpoint/2010/main" val="174865960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E84589FD-B911-486D-BD4F-E682FC66A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4" y="157768"/>
            <a:ext cx="8946661" cy="3699619"/>
          </a:xfrm>
          <a:prstGeom prst="rect">
            <a:avLst/>
          </a:prstGeom>
        </p:spPr>
      </p:pic>
      <p:pic>
        <p:nvPicPr>
          <p:cNvPr id="2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E407DD96-5F4F-4660-A55C-DB8CBEF05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77" y="4095090"/>
            <a:ext cx="7969738" cy="1960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1CD1B8F-CB48-4D92-8300-EE3E4EF5B312}"/>
                  </a:ext>
                </a:extLst>
              </p14:cNvPr>
              <p14:cNvContentPartPr/>
              <p14:nvPr/>
            </p14:nvContentPartPr>
            <p14:xfrm>
              <a:off x="6058144" y="1001345"/>
              <a:ext cx="1733550" cy="35242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1CD1B8F-CB48-4D92-8300-EE3E4EF5B3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0101" y="983688"/>
                <a:ext cx="1769275" cy="388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6316AEC-DC31-42BC-92EF-F29ADFE68AAA}"/>
                  </a:ext>
                </a:extLst>
              </p14:cNvPr>
              <p14:cNvContentPartPr/>
              <p14:nvPr/>
            </p14:nvContentPartPr>
            <p14:xfrm>
              <a:off x="763221" y="1753577"/>
              <a:ext cx="2933699" cy="19049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6316AEC-DC31-42BC-92EF-F29ADFE68A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5205" y="1736606"/>
                <a:ext cx="2969370" cy="533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6685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099C516-1DC7-4F10-95C8-6194769B71B8}"/>
                  </a:ext>
                </a:extLst>
              </p14:cNvPr>
              <p14:cNvContentPartPr/>
              <p14:nvPr/>
            </p14:nvContentPartPr>
            <p14:xfrm>
              <a:off x="3576760" y="3639037"/>
              <a:ext cx="19049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099C516-1DC7-4F10-95C8-6194769B71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9443" y="3622368"/>
                <a:ext cx="53337" cy="4320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4">
            <a:extLst>
              <a:ext uri="{FF2B5EF4-FFF2-40B4-BE49-F238E27FC236}">
                <a16:creationId xmlns:a16="http://schemas.microsoft.com/office/drawing/2014/main" id="{4A4FB95C-820B-46EE-A185-63E10A6A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62" y="676975"/>
            <a:ext cx="10158045" cy="5650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07EC1F-F5BD-43C6-80FB-D68F88581D4F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설명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3EA5ED2-4BB2-4578-9B01-A3C5384EF37E}"/>
                  </a:ext>
                </a:extLst>
              </p14:cNvPr>
              <p14:cNvContentPartPr/>
              <p14:nvPr/>
            </p14:nvContentPartPr>
            <p14:xfrm>
              <a:off x="8392992" y="5612422"/>
              <a:ext cx="2009774" cy="2857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3EA5ED2-4BB2-4578-9B01-A3C5384EF3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75378" y="5594998"/>
                <a:ext cx="2045361" cy="630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5145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06FFEE-02C7-43B6-A4AA-B90969D19BD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5ED2E79-A15B-4DC7-8FC6-23380D49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7" y="491944"/>
            <a:ext cx="9083430" cy="4721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4E38D-2BAE-4AFB-AFF7-F1BB947A06E0}"/>
              </a:ext>
            </a:extLst>
          </p:cNvPr>
          <p:cNvSpPr txBox="1"/>
          <p:nvPr/>
        </p:nvSpPr>
        <p:spPr>
          <a:xfrm>
            <a:off x="141817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38735796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F030E3-5B54-43A8-B385-CAEE8F84F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3" y="545300"/>
            <a:ext cx="9229968" cy="5064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E9A5E-67D8-4C85-A260-9431973E0D8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330912451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2618AA-E659-4B6F-B882-8221C932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494192"/>
            <a:ext cx="9982200" cy="52834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279CE-89B0-4BF3-80D1-37A1510967BB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29166788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888DDE-A02F-4299-9FE3-3789B405F367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694B783-CEF8-4365-B8BB-6284BFDA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38" y="435415"/>
            <a:ext cx="9630507" cy="57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774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6BF7C1-3D5E-48D1-8A20-B19D4C275C61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E89AB34-C82E-4057-B63D-3C7F5F0E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31" y="547875"/>
            <a:ext cx="9884507" cy="50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3964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064011-EFD9-48C7-B39B-D55FD9FA21BA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04D345-CFB5-4A82-AB36-DB12E4F2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4" y="564868"/>
            <a:ext cx="9943123" cy="582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299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3426AD-63AC-40BF-967F-75DA69F4479E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774A0A79-8052-4835-A26D-C9B9275CE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2" y="580804"/>
            <a:ext cx="10353430" cy="51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697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09F76F-AA22-410E-ABA8-B691099B2E6B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88419AB-2E37-4BCF-940F-9E24A85C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3" y="488745"/>
            <a:ext cx="10382738" cy="57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3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DFDDFB3-ABA4-4724-9A73-15A872E5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5" y="62367"/>
            <a:ext cx="11054023" cy="6707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39F32D9-FB39-4D28-A63A-E12F33657D6E}"/>
                  </a:ext>
                </a:extLst>
              </p14:cNvPr>
              <p14:cNvContentPartPr/>
              <p14:nvPr/>
            </p14:nvContentPartPr>
            <p14:xfrm>
              <a:off x="4078740" y="3473902"/>
              <a:ext cx="6038850" cy="12382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39F32D9-FB39-4D28-A63A-E12F33657D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0749" y="3455736"/>
                <a:ext cx="6074472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67DE261-8865-468D-974A-23C9F07AA783}"/>
                  </a:ext>
                </a:extLst>
              </p14:cNvPr>
              <p14:cNvContentPartPr/>
              <p14:nvPr/>
            </p14:nvContentPartPr>
            <p14:xfrm>
              <a:off x="943655" y="3854902"/>
              <a:ext cx="2600325" cy="2857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67DE261-8865-468D-974A-23C9F07AA7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027" y="3839683"/>
                <a:ext cx="2635941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6E7ADB7-9B1F-41E3-AA7B-BA65DC7B0F99}"/>
                  </a:ext>
                </a:extLst>
              </p14:cNvPr>
              <p14:cNvContentPartPr/>
              <p14:nvPr/>
            </p14:nvContentPartPr>
            <p14:xfrm>
              <a:off x="3915454" y="3876674"/>
              <a:ext cx="5781675" cy="8572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6E7ADB7-9B1F-41E3-AA7B-BA65DC7B0F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7450" y="3859388"/>
                <a:ext cx="5817322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C00EA44-DED2-4DA7-A6F0-74AC012CE3ED}"/>
                  </a:ext>
                </a:extLst>
              </p14:cNvPr>
              <p14:cNvContentPartPr/>
              <p14:nvPr/>
            </p14:nvContentPartPr>
            <p14:xfrm>
              <a:off x="1226683" y="4268560"/>
              <a:ext cx="1724025" cy="1905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C00EA44-DED2-4DA7-A6F0-74AC012CE3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9006" y="3316060"/>
                <a:ext cx="1759739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41B0095-B9B9-4285-909B-8D7719C03063}"/>
                  </a:ext>
                </a:extLst>
              </p14:cNvPr>
              <p14:cNvContentPartPr/>
              <p14:nvPr/>
            </p14:nvContentPartPr>
            <p14:xfrm>
              <a:off x="10566626" y="3005817"/>
              <a:ext cx="257175" cy="17145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41B0095-B9B9-4285-909B-8D7719C030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49292" y="2988495"/>
                <a:ext cx="292196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17FB510-B540-4447-9465-D335430069E2}"/>
                  </a:ext>
                </a:extLst>
              </p14:cNvPr>
              <p14:cNvContentPartPr/>
              <p14:nvPr/>
            </p14:nvContentPartPr>
            <p14:xfrm>
              <a:off x="10827883" y="2994931"/>
              <a:ext cx="142875" cy="857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17FB510-B540-4447-9465-D335430069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09752" y="2977645"/>
                <a:ext cx="178775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8737270-BE98-43D1-B840-78C861970CF8}"/>
                  </a:ext>
                </a:extLst>
              </p14:cNvPr>
              <p14:cNvContentPartPr/>
              <p14:nvPr/>
            </p14:nvContentPartPr>
            <p14:xfrm>
              <a:off x="10991168" y="2973159"/>
              <a:ext cx="19050" cy="142875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8737270-BE98-43D1-B840-78C861970C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38668" y="2955028"/>
                <a:ext cx="1905000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023B868-8186-4D6E-A6A3-3ADEF231150A}"/>
                  </a:ext>
                </a:extLst>
              </p14:cNvPr>
              <p14:cNvContentPartPr/>
              <p14:nvPr/>
            </p14:nvContentPartPr>
            <p14:xfrm>
              <a:off x="11110912" y="2864303"/>
              <a:ext cx="19050" cy="285749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023B868-8186-4D6E-A6A3-3ADEF23115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58412" y="2846512"/>
                <a:ext cx="1905000" cy="321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0F7BBBB-ACC2-4AF2-B495-71FCF8A639ED}"/>
                  </a:ext>
                </a:extLst>
              </p14:cNvPr>
              <p14:cNvContentPartPr/>
              <p14:nvPr/>
            </p14:nvContentPartPr>
            <p14:xfrm>
              <a:off x="11176224" y="2896960"/>
              <a:ext cx="333375" cy="31432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0F7BBBB-ACC2-4AF2-B495-71FCF8A639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158809" y="2879418"/>
                <a:ext cx="368561" cy="3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2706BBC-9EBA-4C41-9636-A1F86D8458C8}"/>
                  </a:ext>
                </a:extLst>
              </p14:cNvPr>
              <p14:cNvContentPartPr/>
              <p14:nvPr/>
            </p14:nvContentPartPr>
            <p14:xfrm>
              <a:off x="11568112" y="2886074"/>
              <a:ext cx="228600" cy="20002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2706BBC-9EBA-4C41-9636-A1F86D8458C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50500" y="2868090"/>
                <a:ext cx="264184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5260B05-B136-4C4B-AC43-B14E40A7DC9A}"/>
                  </a:ext>
                </a:extLst>
              </p14:cNvPr>
              <p14:cNvContentPartPr/>
              <p14:nvPr/>
            </p14:nvContentPartPr>
            <p14:xfrm>
              <a:off x="11829369" y="2798989"/>
              <a:ext cx="19050" cy="36195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5260B05-B136-4C4B-AC43-B14E40A7DC9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895919" y="2780873"/>
                <a:ext cx="1905000" cy="397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9C1D204-0042-4246-8089-8E5E0DDACC0E}"/>
                  </a:ext>
                </a:extLst>
              </p14:cNvPr>
              <p14:cNvContentPartPr/>
              <p14:nvPr/>
            </p14:nvContentPartPr>
            <p14:xfrm>
              <a:off x="10621055" y="3550102"/>
              <a:ext cx="152400" cy="12382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9C1D204-0042-4246-8089-8E5E0DDACC0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03083" y="3531936"/>
                <a:ext cx="187984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38C62D9-7D39-4D1E-9F94-D4CEAA09BDCE}"/>
                  </a:ext>
                </a:extLst>
              </p14:cNvPr>
              <p14:cNvContentPartPr/>
              <p14:nvPr/>
            </p14:nvContentPartPr>
            <p14:xfrm>
              <a:off x="10784340" y="3452132"/>
              <a:ext cx="171450" cy="17145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38C62D9-7D39-4D1E-9F94-D4CEAA09BDC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766665" y="3434457"/>
                <a:ext cx="206447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02774E0-3F9D-44B3-BF67-38CD7B64C993}"/>
                  </a:ext>
                </a:extLst>
              </p14:cNvPr>
              <p14:cNvContentPartPr/>
              <p14:nvPr/>
            </p14:nvContentPartPr>
            <p14:xfrm>
              <a:off x="10980284" y="3419474"/>
              <a:ext cx="57150" cy="5715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02774E0-3F9D-44B3-BF67-38CD7B64C99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961485" y="3400675"/>
                <a:ext cx="94373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23D48A7-EB4B-47E6-86F9-5F27B08EE82B}"/>
                  </a:ext>
                </a:extLst>
              </p14:cNvPr>
              <p14:cNvContentPartPr/>
              <p14:nvPr/>
            </p14:nvContentPartPr>
            <p14:xfrm>
              <a:off x="11002054" y="3484789"/>
              <a:ext cx="85725" cy="13335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23D48A7-EB4B-47E6-86F9-5F27B08EE82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84415" y="3466838"/>
                <a:ext cx="120650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4DF35516-F9EC-4CFB-9FAA-D39B4C5BFB26}"/>
                  </a:ext>
                </a:extLst>
              </p14:cNvPr>
              <p14:cNvContentPartPr/>
              <p14:nvPr/>
            </p14:nvContentPartPr>
            <p14:xfrm>
              <a:off x="10893197" y="3539217"/>
              <a:ext cx="304800" cy="20002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4DF35516-F9EC-4CFB-9FAA-D39B4C5BFB2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75585" y="3521233"/>
                <a:ext cx="340384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93D4BFA0-9E91-48F9-A732-431455057BC3}"/>
                  </a:ext>
                </a:extLst>
              </p14:cNvPr>
              <p14:cNvContentPartPr/>
              <p14:nvPr/>
            </p14:nvContentPartPr>
            <p14:xfrm>
              <a:off x="11132683" y="3658960"/>
              <a:ext cx="95250" cy="85725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93D4BFA0-9E91-48F9-A732-431455057BC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115238" y="3641674"/>
                <a:ext cx="129791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36268F4E-B804-4A2B-8E43-56C56548CEFF}"/>
                  </a:ext>
                </a:extLst>
              </p14:cNvPr>
              <p14:cNvContentPartPr/>
              <p14:nvPr/>
            </p14:nvContentPartPr>
            <p14:xfrm>
              <a:off x="11339510" y="3365045"/>
              <a:ext cx="85725" cy="47625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36268F4E-B804-4A2B-8E43-56C56548CEF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322224" y="3345917"/>
                <a:ext cx="120650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D19021E2-850F-4362-A9C7-4F46DBD54B85}"/>
                  </a:ext>
                </a:extLst>
              </p14:cNvPr>
              <p14:cNvContentPartPr/>
              <p14:nvPr/>
            </p14:nvContentPartPr>
            <p14:xfrm>
              <a:off x="11295968" y="3452132"/>
              <a:ext cx="238125" cy="9525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D19021E2-850F-4362-A9C7-4F46DBD54B8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278091" y="3434687"/>
                <a:ext cx="273522" cy="12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CA77872B-6BF0-4681-A85E-BD1EFBEE1BFA}"/>
                  </a:ext>
                </a:extLst>
              </p14:cNvPr>
              <p14:cNvContentPartPr/>
              <p14:nvPr/>
            </p14:nvContentPartPr>
            <p14:xfrm>
              <a:off x="11448367" y="3528332"/>
              <a:ext cx="47625" cy="1905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CA77872B-6BF0-4681-A85E-BD1EFBEE1BF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428849" y="3513030"/>
                <a:ext cx="86272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917D0C4-AC8C-4932-A6F2-F8EE25929264}"/>
                  </a:ext>
                </a:extLst>
              </p14:cNvPr>
              <p14:cNvContentPartPr/>
              <p14:nvPr/>
            </p14:nvContentPartPr>
            <p14:xfrm>
              <a:off x="11535453" y="3288846"/>
              <a:ext cx="180975" cy="24765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917D0C4-AC8C-4932-A6F2-F8EE2592926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518234" y="3271055"/>
                <a:ext cx="215764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5514D82F-ADE1-4E63-A3E6-E12305A104D6}"/>
                  </a:ext>
                </a:extLst>
              </p14:cNvPr>
              <p14:cNvContentPartPr/>
              <p14:nvPr/>
            </p14:nvContentPartPr>
            <p14:xfrm>
              <a:off x="11666083" y="3375932"/>
              <a:ext cx="66675" cy="1905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5514D82F-ADE1-4E63-A3E6-E12305A104D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648132" y="3360630"/>
                <a:ext cx="102943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A31DC4F-2AD1-453A-819D-F2B1E8DEF265}"/>
                  </a:ext>
                </a:extLst>
              </p14:cNvPr>
              <p14:cNvContentPartPr/>
              <p14:nvPr/>
            </p14:nvContentPartPr>
            <p14:xfrm>
              <a:off x="11731397" y="3267075"/>
              <a:ext cx="85725" cy="2286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A31DC4F-2AD1-453A-819D-F2B1E8DEF26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714111" y="3249103"/>
                <a:ext cx="120650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5FF5F21D-4467-42A3-9093-3803D3985A3C}"/>
                  </a:ext>
                </a:extLst>
              </p14:cNvPr>
              <p14:cNvContentPartPr/>
              <p14:nvPr/>
            </p14:nvContentPartPr>
            <p14:xfrm>
              <a:off x="11720510" y="3473903"/>
              <a:ext cx="123825" cy="13335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5FF5F21D-4467-42A3-9093-3803D3985A3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702344" y="3455952"/>
                <a:ext cx="160528" cy="1696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61030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41D1C4B-485C-40B9-8BB1-34F23895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2" y="621081"/>
            <a:ext cx="11154507" cy="565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05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6884965-F667-4548-B2AC-895D2878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603271"/>
            <a:ext cx="10402276" cy="594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253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7987A91-F09E-4ABF-ABC9-0CD95C28D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89120"/>
            <a:ext cx="11037276" cy="59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8494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1418908-861B-422C-B095-E89888065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2" y="565400"/>
            <a:ext cx="10089661" cy="59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4396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AC30B22E-D228-4C69-81C1-C919C56C2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9" y="598733"/>
            <a:ext cx="11086123" cy="5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2197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92A906F-A4E8-4FE5-8543-95044DD5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94491"/>
            <a:ext cx="10793046" cy="58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1106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E9C7A3E-4574-44CA-95EF-EDF563E0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31" y="493554"/>
            <a:ext cx="10773507" cy="54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8731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E231CA5-9149-4E30-8BDC-ABC9F93F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93370"/>
            <a:ext cx="10968892" cy="61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355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C634166-E97E-4EB8-A3AF-018C812CA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93449"/>
            <a:ext cx="11281507" cy="60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284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70E2940B-56D6-4A27-9508-B2668AAD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2" y="494578"/>
            <a:ext cx="10568353" cy="596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70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D8EFB191-631C-4D02-AA32-EF69191D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37" y="503015"/>
            <a:ext cx="8134138" cy="2927062"/>
          </a:xfrm>
          <a:prstGeom prst="rect">
            <a:avLst/>
          </a:prstGeom>
        </p:spPr>
      </p:pic>
      <p:pic>
        <p:nvPicPr>
          <p:cNvPr id="4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D50940BB-1D2C-42C0-A889-0E9D72D7B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22" y="3430833"/>
            <a:ext cx="8201129" cy="3294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98F113-D972-41DE-A76D-7654C6EA5A74}"/>
              </a:ext>
            </a:extLst>
          </p:cNvPr>
          <p:cNvSpPr txBox="1"/>
          <p:nvPr/>
        </p:nvSpPr>
        <p:spPr>
          <a:xfrm>
            <a:off x="66711" y="50241"/>
            <a:ext cx="6912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배열관련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시간복잡도</a:t>
            </a:r>
          </a:p>
        </p:txBody>
      </p:sp>
    </p:spTree>
    <p:extLst>
      <p:ext uri="{BB962C8B-B14F-4D97-AF65-F5344CB8AC3E}">
        <p14:creationId xmlns:p14="http://schemas.microsoft.com/office/powerpoint/2010/main" val="13481367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36D80585-719B-49DE-B1FF-9B4A69AF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95822"/>
            <a:ext cx="11086123" cy="61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2183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BFS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A2700-90B2-4C49-A2F4-B74A327A22D9}"/>
              </a:ext>
            </a:extLst>
          </p:cNvPr>
          <p:cNvSpPr txBox="1"/>
          <p:nvPr/>
        </p:nvSpPr>
        <p:spPr>
          <a:xfrm>
            <a:off x="240323" y="494323"/>
            <a:ext cx="62308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  <a:hlinkClick r:id="rId2"/>
              </a:rPr>
              <a:t>https://blog.encrypted.gg/729?category=773649</a:t>
            </a:r>
            <a:endParaRPr lang="en-US" altLang="ko-KR">
              <a:ea typeface="맑은 고딕" panose="020B0503020000020004" pitchFamily="34" charset="-127"/>
            </a:endParaRPr>
          </a:p>
          <a:p>
            <a:r>
              <a:rPr lang="en-US" altLang="ko-KR" dirty="0" err="1">
                <a:solidFill>
                  <a:srgbClr val="FF0000"/>
                </a:solidFill>
                <a:ea typeface="맑은 고딕"/>
              </a:rPr>
              <a:t>예제문제추가필요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B36939F4-8FD4-4B12-AF8E-B8A241ECF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3" y="1761159"/>
            <a:ext cx="10216661" cy="4664299"/>
          </a:xfrm>
          <a:prstGeom prst="rect">
            <a:avLst/>
          </a:prstGeom>
        </p:spPr>
      </p:pic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B9EC1E2-8DB9-483B-9F3B-619B1F7C4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949782"/>
            <a:ext cx="2743200" cy="9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4294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EB9EC1E2-8DB9-483B-9F3B-619B1F7C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87936"/>
            <a:ext cx="5879123" cy="2052589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46E5E9B6-8DD1-4712-9EE2-9950E000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8" y="2861382"/>
            <a:ext cx="10040815" cy="36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9192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예시</a:t>
            </a:r>
          </a:p>
        </p:txBody>
      </p:sp>
      <p:pic>
        <p:nvPicPr>
          <p:cNvPr id="2" name="그림 3" descr="게임이(가) 표시된 사진&#10;&#10;자동 생성된 설명">
            <a:extLst>
              <a:ext uri="{FF2B5EF4-FFF2-40B4-BE49-F238E27FC236}">
                <a16:creationId xmlns:a16="http://schemas.microsoft.com/office/drawing/2014/main" id="{7B6215BE-8F09-4A59-A7B3-A1BB39DA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6" y="661744"/>
            <a:ext cx="9952892" cy="56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1046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425E-8DF2-40A4-894A-A44B7817C10D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예시</a:t>
            </a:r>
          </a:p>
        </p:txBody>
      </p:sp>
      <p:pic>
        <p:nvPicPr>
          <p:cNvPr id="5" name="그림 5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E08DD841-8A52-4F12-95E3-B7A9BF53C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537243"/>
            <a:ext cx="11232661" cy="56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673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425E-8DF2-40A4-894A-A44B7817C10D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예시</a:t>
            </a:r>
          </a:p>
        </p:txBody>
      </p:sp>
      <p:pic>
        <p:nvPicPr>
          <p:cNvPr id="3" name="그림 3" descr="스크린샷, 게임이(가) 표시된 사진&#10;&#10;자동 생성된 설명">
            <a:extLst>
              <a:ext uri="{FF2B5EF4-FFF2-40B4-BE49-F238E27FC236}">
                <a16:creationId xmlns:a16="http://schemas.microsoft.com/office/drawing/2014/main" id="{61D17786-3DBF-4329-B36B-BAD27870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607457"/>
            <a:ext cx="10265508" cy="535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9884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425E-8DF2-40A4-894A-A44B7817C10D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예시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F4D00F6-1D62-4D92-BC75-2455D1849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95766"/>
            <a:ext cx="11086122" cy="59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221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425E-8DF2-40A4-894A-A44B7817C10D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예시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9B67E5B-4CBD-4F66-A796-08673FC7E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1" y="592550"/>
            <a:ext cx="10626969" cy="55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951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425E-8DF2-40A4-894A-A44B7817C10D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예시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77965B3-8402-4968-A4CB-75CFAFD3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77" y="567176"/>
            <a:ext cx="10070123" cy="560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9697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425E-8DF2-40A4-894A-A44B7817C10D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예시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83730E9-858C-4245-AECC-8D70546D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7" y="658608"/>
            <a:ext cx="10617200" cy="56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6">
            <a:extLst>
              <a:ext uri="{FF2B5EF4-FFF2-40B4-BE49-F238E27FC236}">
                <a16:creationId xmlns:a16="http://schemas.microsoft.com/office/drawing/2014/main" id="{2F48D00C-28EC-415E-A61A-794D2B44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28" y="3537436"/>
            <a:ext cx="5117123" cy="3026511"/>
          </a:xfrm>
          <a:prstGeom prst="rect">
            <a:avLst/>
          </a:prstGeom>
        </p:spPr>
      </p:pic>
      <p:pic>
        <p:nvPicPr>
          <p:cNvPr id="27" name="그림 27">
            <a:extLst>
              <a:ext uri="{FF2B5EF4-FFF2-40B4-BE49-F238E27FC236}">
                <a16:creationId xmlns:a16="http://schemas.microsoft.com/office/drawing/2014/main" id="{7875015D-2734-407D-932E-2A3F08C6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47" y="582016"/>
            <a:ext cx="6592276" cy="5791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838D17F0-C6B7-4120-AD65-31ECE85DA224}"/>
                  </a:ext>
                </a:extLst>
              </p14:cNvPr>
              <p14:cNvContentPartPr/>
              <p14:nvPr/>
            </p14:nvContentPartPr>
            <p14:xfrm>
              <a:off x="7142528" y="727807"/>
              <a:ext cx="419100" cy="28575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838D17F0-C6B7-4120-AD65-31ECE85DA2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9064" y="623264"/>
                <a:ext cx="526387" cy="237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F4D802E-3416-491B-9813-C08084051F07}"/>
                  </a:ext>
                </a:extLst>
              </p14:cNvPr>
              <p14:cNvContentPartPr/>
              <p14:nvPr/>
            </p14:nvContentPartPr>
            <p14:xfrm>
              <a:off x="7240221" y="1128345"/>
              <a:ext cx="457200" cy="2857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F4D802E-3416-491B-9813-C08084051F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86833" y="1023802"/>
                <a:ext cx="564334" cy="237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D48B9490-88B9-4B81-A75D-7557693457F2}"/>
                  </a:ext>
                </a:extLst>
              </p14:cNvPr>
              <p14:cNvContentPartPr/>
              <p14:nvPr/>
            </p14:nvContentPartPr>
            <p14:xfrm>
              <a:off x="7240221" y="2007576"/>
              <a:ext cx="476250" cy="28575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D48B9490-88B9-4B81-A75D-7557693457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86907" y="1903033"/>
                <a:ext cx="583236" cy="237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41D226E-61B5-426A-959A-FA65187981E0}"/>
                  </a:ext>
                </a:extLst>
              </p14:cNvPr>
              <p14:cNvContentPartPr/>
              <p14:nvPr/>
            </p14:nvContentPartPr>
            <p14:xfrm>
              <a:off x="7289066" y="2408115"/>
              <a:ext cx="409575" cy="5715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41D226E-61B5-426A-959A-FA65187981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5222" y="2303572"/>
                <a:ext cx="516904" cy="265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6A7BB748-544D-4F6E-83FA-255DF8F03E32}"/>
                  </a:ext>
                </a:extLst>
              </p14:cNvPr>
              <p14:cNvContentPartPr/>
              <p14:nvPr/>
            </p14:nvContentPartPr>
            <p14:xfrm>
              <a:off x="7269528" y="2808654"/>
              <a:ext cx="409575" cy="38099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6A7BB748-544D-4F6E-83FA-255DF8F03E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5684" y="2705094"/>
                <a:ext cx="516904" cy="245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ED739B2F-1FC6-4284-8AA2-799C9912206A}"/>
                  </a:ext>
                </a:extLst>
              </p14:cNvPr>
              <p14:cNvContentPartPr/>
              <p14:nvPr/>
            </p14:nvContentPartPr>
            <p14:xfrm>
              <a:off x="7201144" y="3277576"/>
              <a:ext cx="428624" cy="9525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ED739B2F-1FC6-4284-8AA2-799C991220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47701" y="429601"/>
                <a:ext cx="53587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C6249016-96C8-4115-ABD0-AAE0CDD87C82}"/>
                  </a:ext>
                </a:extLst>
              </p14:cNvPr>
              <p14:cNvContentPartPr/>
              <p14:nvPr/>
            </p14:nvContentPartPr>
            <p14:xfrm>
              <a:off x="7318374" y="3678115"/>
              <a:ext cx="333375" cy="28575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C6249016-96C8-4115-ABD0-AAE0CDD87C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64615" y="3573921"/>
                <a:ext cx="441253" cy="237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1FAEB106-34A8-4E1F-A93E-C0174EC67625}"/>
                  </a:ext>
                </a:extLst>
              </p14:cNvPr>
              <p14:cNvContentPartPr/>
              <p14:nvPr/>
            </p14:nvContentPartPr>
            <p14:xfrm>
              <a:off x="7289067" y="4088422"/>
              <a:ext cx="228600" cy="9525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1FAEB106-34A8-4E1F-A93E-C0174EC6762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34203" y="1240447"/>
                <a:ext cx="337962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7EFF018A-35E4-4BE2-924A-B33C254C922A}"/>
                  </a:ext>
                </a:extLst>
              </p14:cNvPr>
              <p14:cNvContentPartPr/>
              <p14:nvPr/>
            </p14:nvContentPartPr>
            <p14:xfrm>
              <a:off x="7210914" y="4449884"/>
              <a:ext cx="428624" cy="9525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7EFF018A-35E4-4BE2-924A-B33C254C92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57112" y="4348171"/>
                <a:ext cx="535870" cy="213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C74093B7-D6F7-479E-9B9E-E42352444C58}"/>
                  </a:ext>
                </a:extLst>
              </p14:cNvPr>
              <p14:cNvContentPartPr/>
              <p14:nvPr/>
            </p14:nvContentPartPr>
            <p14:xfrm>
              <a:off x="7298836" y="4967653"/>
              <a:ext cx="514350" cy="19049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C74093B7-D6F7-479E-9B9E-E42352444C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45578" y="4863749"/>
                <a:ext cx="621223" cy="226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8DFF37F-C03B-4195-AD6D-6D5CAB2F9B4F}"/>
                  </a:ext>
                </a:extLst>
              </p14:cNvPr>
              <p14:cNvContentPartPr/>
              <p14:nvPr/>
            </p14:nvContentPartPr>
            <p14:xfrm>
              <a:off x="7210913" y="5290039"/>
              <a:ext cx="390525" cy="19049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8DFF37F-C03B-4195-AD6D-6D5CAB2F9B4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56973" y="5186135"/>
                <a:ext cx="498045" cy="226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1349D544-FA1D-44E8-A6BA-0372E8358D61}"/>
                  </a:ext>
                </a:extLst>
              </p14:cNvPr>
              <p14:cNvContentPartPr/>
              <p14:nvPr/>
            </p14:nvContentPartPr>
            <p14:xfrm>
              <a:off x="7201144" y="5661269"/>
              <a:ext cx="381000" cy="5715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1349D544-FA1D-44E8-A6BA-0372E8358D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47538" y="5556726"/>
                <a:ext cx="488572" cy="265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ECB77EA0-D844-4BA2-88FB-E42039FFB65E}"/>
                  </a:ext>
                </a:extLst>
              </p14:cNvPr>
              <p14:cNvContentPartPr/>
              <p14:nvPr/>
            </p14:nvContentPartPr>
            <p14:xfrm>
              <a:off x="7249989" y="6120423"/>
              <a:ext cx="352425" cy="9525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ECB77EA0-D844-4BA2-88FB-E42039FFB6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95936" y="3262923"/>
                <a:ext cx="460170" cy="57150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BE9B0865-4113-48FC-ADDD-108D8E15157A}"/>
              </a:ext>
            </a:extLst>
          </p:cNvPr>
          <p:cNvSpPr txBox="1"/>
          <p:nvPr/>
        </p:nvSpPr>
        <p:spPr>
          <a:xfrm>
            <a:off x="60848" y="52195"/>
            <a:ext cx="270412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1차정리.</a:t>
            </a:r>
          </a:p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예제추가전까지 ~7.5</a:t>
            </a:r>
          </a:p>
          <a:p>
            <a:endParaRPr lang="ko-KR" altLang="en-US" b="1" dirty="0">
              <a:solidFill>
                <a:schemeClr val="accent1"/>
              </a:solidFill>
              <a:ea typeface="맑은 고딕"/>
            </a:endParaRPr>
          </a:p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예제추가 ~7.31일</a:t>
            </a:r>
          </a:p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1~2일당 1개씩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EA8DB6A1-06D0-4C68-806A-8E93D415499D}"/>
                  </a:ext>
                </a:extLst>
              </p14:cNvPr>
              <p14:cNvContentPartPr/>
              <p14:nvPr/>
            </p14:nvContentPartPr>
            <p14:xfrm>
              <a:off x="2756143" y="5358422"/>
              <a:ext cx="333375" cy="9525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EA8DB6A1-06D0-4C68-806A-8E93D415499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02384" y="5256709"/>
                <a:ext cx="441253" cy="213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996AE779-22AA-454C-9629-F7D6D6B55C0C}"/>
                  </a:ext>
                </a:extLst>
              </p14:cNvPr>
              <p14:cNvContentPartPr/>
              <p14:nvPr/>
            </p14:nvContentPartPr>
            <p14:xfrm>
              <a:off x="2756143" y="5661269"/>
              <a:ext cx="333375" cy="38099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996AE779-22AA-454C-9629-F7D6D6B55C0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02384" y="5557363"/>
                <a:ext cx="441253" cy="245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EFC58AD-220E-4A25-9C9D-B9865A2F11B3}"/>
                  </a:ext>
                </a:extLst>
              </p14:cNvPr>
              <p14:cNvContentPartPr/>
              <p14:nvPr/>
            </p14:nvContentPartPr>
            <p14:xfrm>
              <a:off x="1585912" y="3637189"/>
              <a:ext cx="19050" cy="1905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EFC58AD-220E-4A25-9C9D-B9865A2F11B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2462" y="3607078"/>
                <a:ext cx="1905000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9E17400-B403-4D43-B4EC-478BC5B85E86}"/>
                  </a:ext>
                </a:extLst>
              </p14:cNvPr>
              <p14:cNvContentPartPr/>
              <p14:nvPr/>
            </p14:nvContentPartPr>
            <p14:xfrm>
              <a:off x="1444397" y="3648075"/>
              <a:ext cx="257175" cy="138112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9E17400-B403-4D43-B4EC-478BC5B85E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27063" y="3630456"/>
                <a:ext cx="292196" cy="1416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CCE63C9-2BB3-44B8-86FF-ED79367BF183}"/>
                  </a:ext>
                </a:extLst>
              </p14:cNvPr>
              <p14:cNvContentPartPr/>
              <p14:nvPr/>
            </p14:nvContentPartPr>
            <p14:xfrm>
              <a:off x="1705655" y="6119130"/>
              <a:ext cx="85725" cy="29527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CCE63C9-2BB3-44B8-86FF-ED79367BF1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88369" y="6101421"/>
                <a:ext cx="120650" cy="33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D87BF16-9205-466B-A958-CD982E9424D7}"/>
                  </a:ext>
                </a:extLst>
              </p14:cNvPr>
              <p14:cNvContentPartPr/>
              <p14:nvPr/>
            </p14:nvContentPartPr>
            <p14:xfrm>
              <a:off x="1226683" y="4486274"/>
              <a:ext cx="352425" cy="173355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D87BF16-9205-466B-A958-CD982E9424D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08862" y="4468610"/>
                <a:ext cx="388431" cy="1769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4D14EE4-1748-4810-BC8A-B8BFA390344B}"/>
                  </a:ext>
                </a:extLst>
              </p14:cNvPr>
              <p14:cNvContentPartPr/>
              <p14:nvPr/>
            </p14:nvContentPartPr>
            <p14:xfrm>
              <a:off x="1389969" y="4431846"/>
              <a:ext cx="28575" cy="571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4D14EE4-1748-4810-BC8A-B8BFA390344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74750" y="4413047"/>
                <a:ext cx="59324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7A4DF8A-1EB5-44D2-B419-AC1AFD260078}"/>
                  </a:ext>
                </a:extLst>
              </p14:cNvPr>
              <p14:cNvContentPartPr/>
              <p14:nvPr/>
            </p14:nvContentPartPr>
            <p14:xfrm>
              <a:off x="660626" y="3147331"/>
              <a:ext cx="581025" cy="157162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7A4DF8A-1EB5-44D2-B419-AC1AFD2600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2514" y="3129648"/>
                <a:ext cx="616886" cy="1607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21CEC9D-151E-44EF-93FA-85D28718C368}"/>
                  </a:ext>
                </a:extLst>
              </p14:cNvPr>
              <p14:cNvContentPartPr/>
              <p14:nvPr/>
            </p14:nvContentPartPr>
            <p14:xfrm>
              <a:off x="301397" y="2929618"/>
              <a:ext cx="104775" cy="13335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21CEC9D-151E-44EF-93FA-85D28718C36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4453" y="2911301"/>
                <a:ext cx="139008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DE21FDE-47A2-488A-8FA6-F4D4A6D65AF6}"/>
                  </a:ext>
                </a:extLst>
              </p14:cNvPr>
              <p14:cNvContentPartPr/>
              <p14:nvPr/>
            </p14:nvContentPartPr>
            <p14:xfrm>
              <a:off x="410255" y="2733674"/>
              <a:ext cx="228600" cy="409575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DE21FDE-47A2-488A-8FA6-F4D4A6D65AF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2643" y="2716223"/>
                <a:ext cx="264184" cy="444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57BA304-AA1E-403A-8B77-0923D4C2B685}"/>
                  </a:ext>
                </a:extLst>
              </p14:cNvPr>
              <p14:cNvContentPartPr/>
              <p14:nvPr/>
            </p14:nvContentPartPr>
            <p14:xfrm>
              <a:off x="693283" y="2668360"/>
              <a:ext cx="209550" cy="2286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57BA304-AA1E-403A-8B77-0923D4C2B68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5093" y="2650748"/>
                <a:ext cx="245566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5856F3C-DF76-44EC-8331-398E80CC99CD}"/>
                  </a:ext>
                </a:extLst>
              </p14:cNvPr>
              <p14:cNvContentPartPr/>
              <p14:nvPr/>
            </p14:nvContentPartPr>
            <p14:xfrm>
              <a:off x="725941" y="2875188"/>
              <a:ext cx="323850" cy="2000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5856F3C-DF76-44EC-8331-398E80CC99C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8465" y="2857204"/>
                <a:ext cx="359160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7E0DDF1-0EA8-4A35-9017-AE8D992D33AB}"/>
                  </a:ext>
                </a:extLst>
              </p14:cNvPr>
              <p14:cNvContentPartPr/>
              <p14:nvPr/>
            </p14:nvContentPartPr>
            <p14:xfrm>
              <a:off x="1150483" y="2483303"/>
              <a:ext cx="133350" cy="104775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7E0DDF1-0EA8-4A35-9017-AE8D992D33A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32166" y="2466013"/>
                <a:ext cx="169618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C8390EC-30CB-4B19-B70E-789259EBB6AE}"/>
                  </a:ext>
                </a:extLst>
              </p14:cNvPr>
              <p14:cNvContentPartPr/>
              <p14:nvPr/>
            </p14:nvContentPartPr>
            <p14:xfrm>
              <a:off x="1183140" y="2668360"/>
              <a:ext cx="247650" cy="1524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C8390EC-30CB-4B19-B70E-789259EBB6A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65349" y="2650748"/>
                <a:ext cx="282876" cy="1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9E21B5A-F42E-4A73-AEF9-4C2281502EBE}"/>
                  </a:ext>
                </a:extLst>
              </p14:cNvPr>
              <p14:cNvContentPartPr/>
              <p14:nvPr/>
            </p14:nvContentPartPr>
            <p14:xfrm>
              <a:off x="1172254" y="2896960"/>
              <a:ext cx="428625" cy="14287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9E21B5A-F42E-4A73-AEF9-4C2281502EB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54092" y="2879191"/>
                <a:ext cx="464586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8B36CCF-EB50-4AE8-B94E-7AAFAD2EC6C2}"/>
                  </a:ext>
                </a:extLst>
              </p14:cNvPr>
              <p14:cNvContentPartPr/>
              <p14:nvPr/>
            </p14:nvContentPartPr>
            <p14:xfrm>
              <a:off x="1651226" y="2668360"/>
              <a:ext cx="152400" cy="14287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8B36CCF-EB50-4AE8-B94E-7AAFAD2EC6C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33254" y="2650591"/>
                <a:ext cx="187984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9D2987F-2FF3-4965-8B10-BF7174877616}"/>
                  </a:ext>
                </a:extLst>
              </p14:cNvPr>
              <p14:cNvContentPartPr/>
              <p14:nvPr/>
            </p14:nvContentPartPr>
            <p14:xfrm>
              <a:off x="1879826" y="2570388"/>
              <a:ext cx="276225" cy="219075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9D2987F-2FF3-4965-8B10-BF717487761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61946" y="2552674"/>
                <a:ext cx="312350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4046EB7-6F05-4AB4-9BD5-F7B415F0E60F}"/>
                  </a:ext>
                </a:extLst>
              </p14:cNvPr>
              <p14:cNvContentPartPr/>
              <p14:nvPr/>
            </p14:nvContentPartPr>
            <p14:xfrm>
              <a:off x="2239054" y="2505074"/>
              <a:ext cx="200025" cy="2857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4046EB7-6F05-4AB4-9BD5-F7B415F0E60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21070" y="2489855"/>
                <a:ext cx="236360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9DD05E3-BA4D-4CEE-979A-6DDACA4D6F49}"/>
                  </a:ext>
                </a:extLst>
              </p14:cNvPr>
              <p14:cNvContentPartPr/>
              <p14:nvPr/>
            </p14:nvContentPartPr>
            <p14:xfrm>
              <a:off x="2282597" y="2570389"/>
              <a:ext cx="47625" cy="1524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9DD05E3-BA4D-4CEE-979A-6DDACA4D6F4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63079" y="2552777"/>
                <a:ext cx="86272" cy="1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BB890A5-1414-4887-9A03-21CBD3526451}"/>
                  </a:ext>
                </a:extLst>
              </p14:cNvPr>
              <p14:cNvContentPartPr/>
              <p14:nvPr/>
            </p14:nvContentPartPr>
            <p14:xfrm>
              <a:off x="2282597" y="2635703"/>
              <a:ext cx="238125" cy="14287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BB890A5-1414-4887-9A03-21CBD352645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64720" y="2617572"/>
                <a:ext cx="273522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9F177F4-BBDA-4133-B064-E4075CF8B5CE}"/>
                  </a:ext>
                </a:extLst>
              </p14:cNvPr>
              <p14:cNvContentPartPr/>
              <p14:nvPr/>
            </p14:nvContentPartPr>
            <p14:xfrm>
              <a:off x="2554740" y="2505074"/>
              <a:ext cx="19050" cy="21907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9F177F4-BBDA-4133-B064-E4075CF8B5C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39438" y="2487360"/>
                <a:ext cx="49967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96FE8EF-1C50-4A6E-BEFD-EF44928E28D9}"/>
                  </a:ext>
                </a:extLst>
              </p14:cNvPr>
              <p14:cNvContentPartPr/>
              <p14:nvPr/>
            </p14:nvContentPartPr>
            <p14:xfrm>
              <a:off x="2489426" y="2820760"/>
              <a:ext cx="295275" cy="12382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96FE8EF-1C50-4A6E-BEFD-EF44928E28D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71355" y="2802594"/>
                <a:ext cx="331055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46115B8D-38C5-459A-B6FD-1647E7661874}"/>
                  </a:ext>
                </a:extLst>
              </p14:cNvPr>
              <p14:cNvContentPartPr/>
              <p14:nvPr/>
            </p14:nvContentPartPr>
            <p14:xfrm>
              <a:off x="2859540" y="2374446"/>
              <a:ext cx="95250" cy="17145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46115B8D-38C5-459A-B6FD-1647E766187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42444" y="2357124"/>
                <a:ext cx="129791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E2145C15-09AD-4814-99D1-5E77B12E0E02}"/>
                  </a:ext>
                </a:extLst>
              </p14:cNvPr>
              <p14:cNvContentPartPr/>
              <p14:nvPr/>
            </p14:nvContentPartPr>
            <p14:xfrm>
              <a:off x="2870426" y="2494189"/>
              <a:ext cx="95250" cy="2286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E2145C15-09AD-4814-99D1-5E77B12E0E0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53330" y="2476577"/>
                <a:ext cx="129791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1C41BE49-1926-4158-AF28-FDCE7D1612F3}"/>
                  </a:ext>
                </a:extLst>
              </p14:cNvPr>
              <p14:cNvContentPartPr/>
              <p14:nvPr/>
            </p14:nvContentPartPr>
            <p14:xfrm>
              <a:off x="2990169" y="2515959"/>
              <a:ext cx="66675" cy="200025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1C41BE49-1926-4158-AF28-FDCE7D1612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971852" y="2497975"/>
                <a:ext cx="102943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40FE8B2-A0F4-4B1C-BCA5-4473564B7C1A}"/>
                  </a:ext>
                </a:extLst>
              </p14:cNvPr>
              <p14:cNvContentPartPr/>
              <p14:nvPr/>
            </p14:nvContentPartPr>
            <p14:xfrm>
              <a:off x="2903084" y="2341788"/>
              <a:ext cx="714374" cy="504825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40FE8B2-A0F4-4B1C-BCA5-4473564B7C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85556" y="2324018"/>
                <a:ext cx="749789" cy="540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22DAF901-A401-4158-B47A-7661D036E1AB}"/>
                  </a:ext>
                </a:extLst>
              </p14:cNvPr>
              <p14:cNvContentPartPr/>
              <p14:nvPr/>
            </p14:nvContentPartPr>
            <p14:xfrm>
              <a:off x="595311" y="3169102"/>
              <a:ext cx="161925" cy="180975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22DAF901-A401-4158-B47A-7661D036E1A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7873" y="3151883"/>
                <a:ext cx="197157" cy="2157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687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F4A69463-5827-4164-BDB1-FE8E6E98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4" y="582712"/>
            <a:ext cx="11081657" cy="48247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59E832-0663-4901-B732-8816865FEACD}"/>
              </a:ext>
            </a:extLst>
          </p:cNvPr>
          <p:cNvSpPr txBox="1"/>
          <p:nvPr/>
        </p:nvSpPr>
        <p:spPr>
          <a:xfrm>
            <a:off x="1397" y="-4188"/>
            <a:ext cx="6912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배열의 쓰임새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12B171E-4B96-44FD-9833-D45F4B981A5E}"/>
                  </a:ext>
                </a:extLst>
              </p14:cNvPr>
              <p14:cNvContentPartPr/>
              <p14:nvPr/>
            </p14:nvContentPartPr>
            <p14:xfrm>
              <a:off x="1814512" y="2396217"/>
              <a:ext cx="5343525" cy="2286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12B171E-4B96-44FD-9833-D45F4B981A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6518" y="2378605"/>
                <a:ext cx="5379153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E808BB0-CE36-4FAC-9BD5-C220BE9DB8BC}"/>
                  </a:ext>
                </a:extLst>
              </p14:cNvPr>
              <p14:cNvContentPartPr/>
              <p14:nvPr/>
            </p14:nvContentPartPr>
            <p14:xfrm>
              <a:off x="910997" y="2918731"/>
              <a:ext cx="7153275" cy="12382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E808BB0-CE36-4FAC-9BD5-C220BE9DB8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354" y="2900194"/>
                <a:ext cx="7188921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A94873A-844E-41FD-A713-771ACD1234F1}"/>
                  </a:ext>
                </a:extLst>
              </p14:cNvPr>
              <p14:cNvContentPartPr/>
              <p14:nvPr/>
            </p14:nvContentPartPr>
            <p14:xfrm>
              <a:off x="4274683" y="3386817"/>
              <a:ext cx="123825" cy="23622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A94873A-844E-41FD-A713-771ACD1234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56146" y="3369181"/>
                <a:ext cx="160528" cy="2397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2736ED7-91D9-4B57-B633-6CD01BACA0F1}"/>
                  </a:ext>
                </a:extLst>
              </p14:cNvPr>
              <p14:cNvContentPartPr/>
              <p14:nvPr/>
            </p14:nvContentPartPr>
            <p14:xfrm>
              <a:off x="4231140" y="5803445"/>
              <a:ext cx="200025" cy="16192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2736ED7-91D9-4B57-B633-6CD01BACA0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3156" y="5786007"/>
                <a:ext cx="236360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2E785E2-D3CD-4B66-AE23-E00C3CB69F2C}"/>
                  </a:ext>
                </a:extLst>
              </p14:cNvPr>
              <p14:cNvContentPartPr/>
              <p14:nvPr/>
            </p14:nvContentPartPr>
            <p14:xfrm>
              <a:off x="4666568" y="5814331"/>
              <a:ext cx="66675" cy="23812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2E785E2-D3CD-4B66-AE23-E00C3CB69F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48617" y="5796811"/>
                <a:ext cx="102943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29E7C86-541D-478F-9D33-7BF4D33A63C3}"/>
                  </a:ext>
                </a:extLst>
              </p14:cNvPr>
              <p14:cNvContentPartPr/>
              <p14:nvPr/>
            </p14:nvContentPartPr>
            <p14:xfrm>
              <a:off x="4720998" y="5868759"/>
              <a:ext cx="152400" cy="17145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29E7C86-541D-478F-9D33-7BF4D33A63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03386" y="5851084"/>
                <a:ext cx="187984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DE699C0-D6F3-4D03-B090-2BB72ECD4015}"/>
                  </a:ext>
                </a:extLst>
              </p14:cNvPr>
              <p14:cNvContentPartPr/>
              <p14:nvPr/>
            </p14:nvContentPartPr>
            <p14:xfrm>
              <a:off x="4960483" y="5781674"/>
              <a:ext cx="85725" cy="21907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DE699C0-D6F3-4D03-B090-2BB72ECD40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42844" y="5763960"/>
                <a:ext cx="120650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B56A558F-B0B8-4FD4-8C7B-594BE285C7C5}"/>
                  </a:ext>
                </a:extLst>
              </p14:cNvPr>
              <p14:cNvContentPartPr/>
              <p14:nvPr/>
            </p14:nvContentPartPr>
            <p14:xfrm>
              <a:off x="4437969" y="1601560"/>
              <a:ext cx="285749" cy="40005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B56A558F-B0B8-4FD4-8C7B-594BE285C7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19815" y="1583701"/>
                <a:ext cx="321695" cy="43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CB2544AD-1096-46F4-BC9D-6363F42D8A1D}"/>
                  </a:ext>
                </a:extLst>
              </p14:cNvPr>
              <p14:cNvContentPartPr/>
              <p14:nvPr/>
            </p14:nvContentPartPr>
            <p14:xfrm>
              <a:off x="4840740" y="1568903"/>
              <a:ext cx="238125" cy="43815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CB2544AD-1096-46F4-BC9D-6363F42D8A1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3220" y="1551174"/>
                <a:ext cx="273522" cy="473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2F46ADA0-9AF6-494C-A05C-D1F59448FE55}"/>
                  </a:ext>
                </a:extLst>
              </p14:cNvPr>
              <p14:cNvContentPartPr/>
              <p14:nvPr/>
            </p14:nvContentPartPr>
            <p14:xfrm>
              <a:off x="5112883" y="1634217"/>
              <a:ext cx="19050" cy="314325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F46ADA0-9AF6-494C-A05C-D1F59448FE5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97268" y="1616317"/>
                <a:ext cx="49967" cy="3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25DD9F7C-1B57-45C2-A237-A0FABC70ED0E}"/>
                  </a:ext>
                </a:extLst>
              </p14:cNvPr>
              <p14:cNvContentPartPr/>
              <p14:nvPr/>
            </p14:nvContentPartPr>
            <p14:xfrm>
              <a:off x="5210855" y="1492703"/>
              <a:ext cx="171450" cy="5334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25DD9F7C-1B57-45C2-A237-A0FABC70ED0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93533" y="1474719"/>
                <a:ext cx="206447" cy="5690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986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425E-8DF2-40A4-894A-A44B7817C10D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예시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3DEE8CE-B482-4FFC-8C75-12CF7392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6" y="623835"/>
            <a:ext cx="10499969" cy="57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2360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425E-8DF2-40A4-894A-A44B7817C10D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예시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7312CF6-D675-4743-8465-CFE9C6A4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532946"/>
            <a:ext cx="10617200" cy="56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041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425E-8DF2-40A4-894A-A44B7817C10D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예시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DEACD8D-1516-4DB2-8BF8-E357263F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660399"/>
            <a:ext cx="9987328" cy="5312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6F60EE-B12C-4B66-80C7-577B84B6440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4966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425E-8DF2-40A4-894A-A44B7817C10D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예시</a:t>
            </a:r>
          </a:p>
        </p:txBody>
      </p:sp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B3346E1-9FAD-4183-B322-8C335AB7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2" y="718221"/>
            <a:ext cx="10539046" cy="54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3028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A8EA5EC-64CD-4E22-8BF9-7DC509D2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7" y="575797"/>
            <a:ext cx="9972430" cy="612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3271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EC42125D-7F4A-4B56-8B51-D581C423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492927"/>
            <a:ext cx="10783276" cy="57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7858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E195B81-B38B-4F12-AFD0-47533808A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2" y="572723"/>
            <a:ext cx="10578123" cy="58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369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79681D5-6F4B-4C0D-B222-58D33041D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553083"/>
            <a:ext cx="10744200" cy="576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863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CB5B3E5-D44F-4F23-A852-2AEBD7ABF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490409"/>
            <a:ext cx="10353431" cy="60530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7BDD0C0-F9D1-4A29-9EDB-97ACC3CD489E}"/>
                  </a:ext>
                </a:extLst>
              </p14:cNvPr>
              <p14:cNvContentPartPr/>
              <p14:nvPr/>
            </p14:nvContentPartPr>
            <p14:xfrm>
              <a:off x="7357452" y="2964961"/>
              <a:ext cx="200024" cy="21907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7BDD0C0-F9D1-4A29-9EDB-97ACC3CD48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9067" y="2947010"/>
                <a:ext cx="236425" cy="255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EBAFE2B-07C7-46A5-BC33-0613E1C00EE6}"/>
                  </a:ext>
                </a:extLst>
              </p14:cNvPr>
              <p14:cNvContentPartPr/>
              <p14:nvPr/>
            </p14:nvContentPartPr>
            <p14:xfrm>
              <a:off x="3850298" y="6257191"/>
              <a:ext cx="276224" cy="16192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EBAFE2B-07C7-46A5-BC33-0613E1C00E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2512" y="6240017"/>
                <a:ext cx="312159" cy="1966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0891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0A17858-2484-4411-997E-DEC64E64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431347"/>
            <a:ext cx="10763738" cy="54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159E832-0663-4901-B732-8816865FEACD}"/>
              </a:ext>
            </a:extLst>
          </p:cNvPr>
          <p:cNvSpPr txBox="1"/>
          <p:nvPr/>
        </p:nvSpPr>
        <p:spPr>
          <a:xfrm>
            <a:off x="1397" y="-4188"/>
            <a:ext cx="6912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배열관련 예제</a:t>
            </a:r>
          </a:p>
        </p:txBody>
      </p:sp>
    </p:spTree>
    <p:extLst>
      <p:ext uri="{BB962C8B-B14F-4D97-AF65-F5344CB8AC3E}">
        <p14:creationId xmlns:p14="http://schemas.microsoft.com/office/powerpoint/2010/main" val="423188618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F4CBCDA-0DBB-4BEC-B9D5-816193DF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556449"/>
            <a:ext cx="10265507" cy="59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73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E360419-FC98-403A-98B4-DE69C586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1" y="530339"/>
            <a:ext cx="10998200" cy="58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0526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80C5282-8E62-48B1-84F7-90B45C02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538620"/>
            <a:ext cx="10226430" cy="605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079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FC6507C-2F2C-489E-B6DE-4F4CE105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4" y="486195"/>
            <a:ext cx="10988430" cy="54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168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E40414B-B252-400D-8F85-88B8CD54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2" y="574673"/>
            <a:ext cx="10998200" cy="54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981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30F3BC5E-A9DC-40FA-88CB-90D26478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552277"/>
            <a:ext cx="11125200" cy="588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2051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DFS주의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F39FB7A6-F3EA-4B72-AF69-E5162ED0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8" y="563496"/>
            <a:ext cx="7383584" cy="36403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51A8B27-7533-4A6D-8EF6-DD088A8435C7}"/>
                  </a:ext>
                </a:extLst>
              </p14:cNvPr>
              <p14:cNvContentPartPr/>
              <p14:nvPr/>
            </p14:nvContentPartPr>
            <p14:xfrm>
              <a:off x="5247297" y="2359268"/>
              <a:ext cx="2333625" cy="2857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51A8B27-7533-4A6D-8EF6-DD088A8435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9310" y="2342193"/>
                <a:ext cx="2369239" cy="6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4021A60-DDB1-484B-8E82-B99E299AAF4F}"/>
                  </a:ext>
                </a:extLst>
              </p14:cNvPr>
              <p14:cNvContentPartPr/>
              <p14:nvPr/>
            </p14:nvContentPartPr>
            <p14:xfrm>
              <a:off x="2013682" y="2281115"/>
              <a:ext cx="1438275" cy="19049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4021A60-DDB1-484B-8E82-B99E299AAF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5659" y="2264144"/>
                <a:ext cx="1473962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12334B4-0746-4BB0-BBFE-4763512638EF}"/>
                  </a:ext>
                </a:extLst>
              </p14:cNvPr>
              <p14:cNvContentPartPr/>
              <p14:nvPr/>
            </p14:nvContentPartPr>
            <p14:xfrm>
              <a:off x="2550989" y="5250961"/>
              <a:ext cx="9525" cy="952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12334B4-0746-4BB0-BBFE-4763512638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4264" y="4774711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DE672D4-E255-4776-9D33-F8902E8748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1554" y="3782265"/>
            <a:ext cx="8995508" cy="302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8903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10202" y="120650"/>
            <a:ext cx="509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DFS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과정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B5DB4A37-23B5-443A-A29F-4E41D712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604893"/>
            <a:ext cx="9464430" cy="35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401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2B68D-F13C-4293-B073-423C0B9AFFA4}"/>
              </a:ext>
            </a:extLst>
          </p:cNvPr>
          <p:cNvSpPr txBox="1"/>
          <p:nvPr/>
        </p:nvSpPr>
        <p:spPr>
          <a:xfrm>
            <a:off x="239510" y="228112"/>
            <a:ext cx="5092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DFS예제</a:t>
            </a:r>
            <a:endParaRPr lang="ko-KR" altLang="en-US"/>
          </a:p>
          <a:p>
            <a:r>
              <a:rPr lang="en-US" altLang="ko-KR" b="1" dirty="0" err="1">
                <a:solidFill>
                  <a:srgbClr val="FF0000"/>
                </a:solidFill>
                <a:ea typeface="맑은 고딕"/>
              </a:rPr>
              <a:t>추가필요</a:t>
            </a:r>
            <a:endParaRPr lang="en-US" dirty="0" err="1">
              <a:solidFill>
                <a:srgbClr val="FF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949900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03C667-2A11-43D3-93BE-89244E3371DD}"/>
              </a:ext>
            </a:extLst>
          </p:cNvPr>
          <p:cNvSpPr txBox="1"/>
          <p:nvPr/>
        </p:nvSpPr>
        <p:spPr>
          <a:xfrm>
            <a:off x="4015316" y="2406650"/>
            <a:ext cx="554778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 dirty="0">
                <a:ea typeface="맑은 고딕"/>
              </a:rPr>
              <a:t>이분탐색</a:t>
            </a:r>
            <a:endParaRPr lang="ko-KR" sz="6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0426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047FC71D-FC20-4A81-864E-63EF20887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9" y="459638"/>
            <a:ext cx="11266991" cy="5895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FDDE32E-2FBD-4116-A1A9-771511E23A69}"/>
                  </a:ext>
                </a:extLst>
              </p14:cNvPr>
              <p14:cNvContentPartPr/>
              <p14:nvPr/>
            </p14:nvContentPartPr>
            <p14:xfrm>
              <a:off x="9115913" y="3248269"/>
              <a:ext cx="9525" cy="952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FDDE32E-2FBD-4116-A1A9-771511E23A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9663" y="2781544"/>
                <a:ext cx="952500" cy="9525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9473FA-F991-474C-952D-A7C613D62A78}"/>
              </a:ext>
            </a:extLst>
          </p:cNvPr>
          <p:cNvSpPr txBox="1"/>
          <p:nvPr/>
        </p:nvSpPr>
        <p:spPr>
          <a:xfrm>
            <a:off x="1397" y="-4188"/>
            <a:ext cx="6912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연결리스트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3162845-EFD6-427B-914D-59B0453EEF13}"/>
                  </a:ext>
                </a:extLst>
              </p14:cNvPr>
              <p14:cNvContentPartPr/>
              <p14:nvPr/>
            </p14:nvContentPartPr>
            <p14:xfrm>
              <a:off x="7453310" y="3473903"/>
              <a:ext cx="2409825" cy="76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3162845-EFD6-427B-914D-59B0453EEF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5644" y="3456373"/>
                <a:ext cx="2445518" cy="111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553449D-5189-49AD-9696-BD2EA46D59CD}"/>
                  </a:ext>
                </a:extLst>
              </p14:cNvPr>
              <p14:cNvContentPartPr/>
              <p14:nvPr/>
            </p14:nvContentPartPr>
            <p14:xfrm>
              <a:off x="998084" y="3887560"/>
              <a:ext cx="7791450" cy="1524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553449D-5189-49AD-9696-BD2EA46D59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0091" y="3869588"/>
                <a:ext cx="7827077" cy="1879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2924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C1E8716-6A26-4B11-A0B5-CF974B4A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" y="344270"/>
            <a:ext cx="11775141" cy="61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199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8AB8058-5351-4827-8209-EB4FE6E1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5" y="401131"/>
            <a:ext cx="10688170" cy="59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7392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97B5AA4-60B8-4BCA-8633-7E90B55E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8" y="664694"/>
            <a:ext cx="11360523" cy="5853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7F45E2C-49C2-4F37-90C4-3CD6D8269CAC}"/>
                  </a:ext>
                </a:extLst>
              </p14:cNvPr>
              <p14:cNvContentPartPr/>
              <p14:nvPr/>
            </p14:nvContentPartPr>
            <p14:xfrm>
              <a:off x="3136246" y="4644838"/>
              <a:ext cx="714375" cy="314324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7F45E2C-49C2-4F37-90C4-3CD6D8269C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682" y="4626835"/>
                <a:ext cx="749861" cy="349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97FEA52-016F-47F4-A60A-D44E54CC33CA}"/>
                  </a:ext>
                </a:extLst>
              </p14:cNvPr>
              <p14:cNvContentPartPr/>
              <p14:nvPr/>
            </p14:nvContentPartPr>
            <p14:xfrm>
              <a:off x="3293128" y="4712074"/>
              <a:ext cx="209550" cy="36195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97FEA52-016F-47F4-A60A-D44E54CC33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5430" y="4694285"/>
                <a:ext cx="244593" cy="3978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88463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7065942-7B89-43C5-B58A-86433C9D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41" y="567096"/>
            <a:ext cx="10351994" cy="558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9034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20736DF-9416-4491-90DF-1B465E15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3" y="491622"/>
            <a:ext cx="11898405" cy="58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008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9D2D71A-5127-49AE-92F1-3BC26581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668558"/>
            <a:ext cx="11013141" cy="533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0650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5A7D14E-00BB-4496-ACFB-4D52235F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00971"/>
            <a:ext cx="11035552" cy="60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458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71EA7-4F8F-488C-989B-79BAE132ED97}"/>
              </a:ext>
            </a:extLst>
          </p:cNvPr>
          <p:cNvSpPr txBox="1"/>
          <p:nvPr/>
        </p:nvSpPr>
        <p:spPr>
          <a:xfrm>
            <a:off x="222585" y="132347"/>
            <a:ext cx="57410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chemeClr val="accent1"/>
                </a:solidFill>
                <a:latin typeface="Spoqa Han Sans"/>
                <a:ea typeface="맑은 고딕"/>
              </a:rPr>
              <a:t>이분</a:t>
            </a:r>
            <a:r>
              <a:rPr lang="en-US" altLang="ko-KR" sz="2000" b="1" dirty="0">
                <a:solidFill>
                  <a:schemeClr val="accent1"/>
                </a:solidFill>
                <a:latin typeface="Spoqa Han Sans"/>
                <a:ea typeface="맑은 고딕"/>
              </a:rPr>
              <a:t> </a:t>
            </a:r>
            <a:r>
              <a:rPr lang="ko-KR" altLang="en-US" sz="2000" b="1" dirty="0">
                <a:solidFill>
                  <a:schemeClr val="accent1"/>
                </a:solidFill>
                <a:latin typeface="Spoqa Han Sans"/>
                <a:ea typeface="맑은 고딕"/>
              </a:rPr>
              <a:t>탐색</a:t>
            </a:r>
            <a:r>
              <a:rPr lang="en-US" altLang="ko-KR" sz="2000" b="1" dirty="0">
                <a:solidFill>
                  <a:schemeClr val="accent1"/>
                </a:solidFill>
                <a:latin typeface="Spoqa Han Sans"/>
                <a:ea typeface="맑은 고딕"/>
              </a:rPr>
              <a:t>(</a:t>
            </a:r>
            <a:r>
              <a:rPr lang="en-US" altLang="ko-KR" sz="2000" b="1" dirty="0" err="1">
                <a:solidFill>
                  <a:schemeClr val="accent1"/>
                </a:solidFill>
                <a:latin typeface="Spoqa Han Sans"/>
                <a:ea typeface="맑은 고딕"/>
              </a:rPr>
              <a:t>Binaray</a:t>
            </a:r>
            <a:r>
              <a:rPr lang="en-US" altLang="ko-KR" sz="2000" b="1" dirty="0">
                <a:solidFill>
                  <a:schemeClr val="accent1"/>
                </a:solidFill>
                <a:latin typeface="Spoqa Han Sans"/>
                <a:ea typeface="맑은 고딕"/>
              </a:rPr>
              <a:t> 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FEE29-CB16-4567-8287-69B2A76B85D7}"/>
              </a:ext>
            </a:extLst>
          </p:cNvPr>
          <p:cNvSpPr txBox="1"/>
          <p:nvPr/>
        </p:nvSpPr>
        <p:spPr>
          <a:xfrm>
            <a:off x="483269" y="593559"/>
            <a:ext cx="1122546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latin typeface="Spoqa Han Sans"/>
                <a:ea typeface="맑은 고딕"/>
              </a:rPr>
              <a:t>정렬되어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있는</a:t>
            </a:r>
            <a:r>
              <a:rPr lang="en-US" altLang="ko-KR" sz="1600" dirty="0">
                <a:latin typeface="Spoqa Han Sans"/>
                <a:ea typeface="맑은 고딕"/>
              </a:rPr>
              <a:t>(</a:t>
            </a:r>
            <a:r>
              <a:rPr lang="ko-KR" altLang="en-US" sz="1600" dirty="0">
                <a:latin typeface="Spoqa Han Sans"/>
                <a:ea typeface="맑은 고딕"/>
              </a:rPr>
              <a:t>이분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탐색의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주요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조건</a:t>
            </a:r>
            <a:r>
              <a:rPr lang="en-US" altLang="ko-KR" sz="1600" dirty="0">
                <a:latin typeface="Spoqa Han Sans"/>
                <a:ea typeface="맑은 고딕"/>
              </a:rPr>
              <a:t>) </a:t>
            </a:r>
            <a:r>
              <a:rPr lang="ko-KR" altLang="en-US" sz="1600" dirty="0">
                <a:latin typeface="Spoqa Han Sans"/>
                <a:ea typeface="맑은 고딕"/>
              </a:rPr>
              <a:t>배열에서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데이터를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찾으려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시도할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때</a:t>
            </a:r>
            <a:r>
              <a:rPr lang="en-US" altLang="ko-KR" sz="1600" dirty="0">
                <a:latin typeface="Spoqa Han Sans"/>
                <a:ea typeface="맑은 고딕"/>
              </a:rPr>
              <a:t>, </a:t>
            </a:r>
          </a:p>
          <a:p>
            <a:r>
              <a:rPr lang="ko-KR" altLang="en-US" sz="1600" dirty="0">
                <a:latin typeface="Spoqa Han Sans"/>
                <a:ea typeface="맑은 고딕"/>
              </a:rPr>
              <a:t>순차탐색처럼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처음부터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끝까지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하나씩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모든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데이터를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체크하여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값을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찾는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것이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아니라</a:t>
            </a:r>
            <a:endParaRPr lang="en-US" altLang="ko-KR" sz="1600">
              <a:latin typeface="Spoqa Han Sans"/>
              <a:ea typeface="맑은 고딕"/>
            </a:endParaRPr>
          </a:p>
          <a:p>
            <a:r>
              <a:rPr lang="ko-KR" altLang="en-US" sz="1600" dirty="0">
                <a:latin typeface="Spoqa Han Sans"/>
                <a:ea typeface="맑은 고딕"/>
              </a:rPr>
              <a:t>탐색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범위를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절반씩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줄여가며</a:t>
            </a:r>
            <a:r>
              <a:rPr lang="en-US" altLang="ko-KR" sz="1600" dirty="0">
                <a:latin typeface="Spoqa Han Sans"/>
                <a:ea typeface="맑은 고딕"/>
              </a:rPr>
              <a:t> </a:t>
            </a:r>
            <a:r>
              <a:rPr lang="ko-KR" altLang="en-US" sz="1600" dirty="0">
                <a:latin typeface="Spoqa Han Sans"/>
                <a:ea typeface="맑은 고딕"/>
              </a:rPr>
              <a:t>찾아가는</a:t>
            </a:r>
            <a:r>
              <a:rPr lang="en-US" altLang="ko-KR" sz="1600" dirty="0">
                <a:latin typeface="Spoqa Han Sans"/>
                <a:ea typeface="맑은 고딕"/>
              </a:rPr>
              <a:t> Search </a:t>
            </a:r>
            <a:r>
              <a:rPr lang="ko-KR" altLang="en-US" sz="1600" dirty="0">
                <a:latin typeface="Spoqa Han Sans"/>
                <a:ea typeface="맑은 고딕"/>
              </a:rPr>
              <a:t>방법</a:t>
            </a:r>
            <a:endParaRPr lang="en-US" altLang="ko-KR" sz="1600" dirty="0">
              <a:latin typeface="Spoqa Han Sans"/>
              <a:ea typeface="맑은 고딕"/>
            </a:endParaRPr>
          </a:p>
          <a:p>
            <a:endParaRPr lang="en-US" altLang="ko-KR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4A441-3E32-4F22-A3EB-7079889135E8}"/>
              </a:ext>
            </a:extLst>
          </p:cNvPr>
          <p:cNvSpPr txBox="1"/>
          <p:nvPr/>
        </p:nvSpPr>
        <p:spPr>
          <a:xfrm>
            <a:off x="2197769" y="2207795"/>
            <a:ext cx="4989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555555"/>
                </a:solidFill>
                <a:latin typeface="Spoqa Han Sans"/>
                <a:ea typeface="맑은 고딕"/>
              </a:rPr>
              <a:t>1      2       3      4      5      6</a:t>
            </a:r>
            <a:endParaRPr lang="en-US" altLang="ko-KR" dirty="0">
              <a:ea typeface="맑은 고딕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E8CE64-8430-46BA-ADB9-CC722580820C}"/>
              </a:ext>
            </a:extLst>
          </p:cNvPr>
          <p:cNvCxnSpPr/>
          <p:nvPr/>
        </p:nvCxnSpPr>
        <p:spPr>
          <a:xfrm flipH="1">
            <a:off x="5490411" y="1618247"/>
            <a:ext cx="1000626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8A4A74-5FBF-4634-9ADB-5870FC6030BC}"/>
              </a:ext>
            </a:extLst>
          </p:cNvPr>
          <p:cNvSpPr txBox="1"/>
          <p:nvPr/>
        </p:nvSpPr>
        <p:spPr>
          <a:xfrm>
            <a:off x="6378742" y="13355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  <a:ea typeface="맑은 고딕"/>
              </a:rPr>
              <a:t>target</a:t>
            </a:r>
            <a:endParaRPr 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69601-B485-4EFB-9CAE-5D0B2914A212}"/>
              </a:ext>
            </a:extLst>
          </p:cNvPr>
          <p:cNvSpPr txBox="1"/>
          <p:nvPr/>
        </p:nvSpPr>
        <p:spPr>
          <a:xfrm>
            <a:off x="3962399" y="31602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555555"/>
                </a:solidFill>
                <a:latin typeface="Spoqa Han Sans"/>
              </a:rPr>
              <a:t> 4      5      6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54790F-E22D-4113-9D77-6C1765346A0C}"/>
              </a:ext>
            </a:extLst>
          </p:cNvPr>
          <p:cNvCxnSpPr/>
          <p:nvPr/>
        </p:nvCxnSpPr>
        <p:spPr>
          <a:xfrm flipH="1">
            <a:off x="3959391" y="2044366"/>
            <a:ext cx="1" cy="69181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5755AB-6416-4F86-8FCA-D5B62162ABCC}"/>
              </a:ext>
            </a:extLst>
          </p:cNvPr>
          <p:cNvCxnSpPr>
            <a:cxnSpLocks/>
          </p:cNvCxnSpPr>
          <p:nvPr/>
        </p:nvCxnSpPr>
        <p:spPr>
          <a:xfrm flipH="1">
            <a:off x="5062285" y="2996866"/>
            <a:ext cx="1" cy="69181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364E68-BF1E-4388-A65B-9CBD4E6CF708}"/>
              </a:ext>
            </a:extLst>
          </p:cNvPr>
          <p:cNvSpPr txBox="1"/>
          <p:nvPr/>
        </p:nvSpPr>
        <p:spPr>
          <a:xfrm>
            <a:off x="4944978" y="38120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555555"/>
                </a:solidFill>
                <a:latin typeface="Spoqa Han Sans"/>
                <a:ea typeface="맑은 고딕"/>
              </a:rPr>
              <a:t>    6</a:t>
            </a:r>
            <a:endParaRPr lang="ko-KR" altLang="en-US" dirty="0">
              <a:ea typeface="맑은 고딕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6B9A5-921D-4128-B779-3F2C49654146}"/>
              </a:ext>
            </a:extLst>
          </p:cNvPr>
          <p:cNvSpPr txBox="1"/>
          <p:nvPr/>
        </p:nvSpPr>
        <p:spPr>
          <a:xfrm>
            <a:off x="142374" y="4824663"/>
            <a:ext cx="98418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Spoqa Han Sans"/>
                <a:ea typeface="맑은 고딕"/>
              </a:rPr>
              <a:t> </a:t>
            </a:r>
            <a:r>
              <a:rPr lang="ko-KR" altLang="en-US" dirty="0">
                <a:latin typeface="Spoqa Han Sans"/>
                <a:ea typeface="맑은 고딕"/>
              </a:rPr>
              <a:t>순차</a:t>
            </a:r>
            <a:r>
              <a:rPr lang="en-US" altLang="ko-KR" dirty="0">
                <a:latin typeface="Spoqa Han Sans"/>
                <a:ea typeface="맑은 고딕"/>
              </a:rPr>
              <a:t> </a:t>
            </a:r>
            <a:r>
              <a:rPr lang="ko-KR" altLang="en-US" dirty="0">
                <a:latin typeface="Spoqa Han Sans"/>
                <a:ea typeface="맑은 고딕"/>
              </a:rPr>
              <a:t>탐색 Time </a:t>
            </a:r>
            <a:r>
              <a:rPr lang="ko-KR" altLang="en-US" dirty="0" err="1">
                <a:latin typeface="Spoqa Han Sans"/>
                <a:ea typeface="맑은 고딕"/>
              </a:rPr>
              <a:t>Complexity</a:t>
            </a:r>
            <a:r>
              <a:rPr lang="ko-KR" altLang="en-US" dirty="0">
                <a:latin typeface="Spoqa Han Sans"/>
                <a:ea typeface="맑은 고딕"/>
              </a:rPr>
              <a:t>   :   </a:t>
            </a:r>
            <a:r>
              <a:rPr lang="en-US" altLang="ko-KR" dirty="0">
                <a:latin typeface="Spoqa Han Sans"/>
                <a:ea typeface="맑은 고딕"/>
              </a:rPr>
              <a:t>O(n)</a:t>
            </a:r>
          </a:p>
          <a:p>
            <a:endParaRPr lang="en-US">
              <a:latin typeface="Malgun Gothic"/>
              <a:ea typeface="Malgun Gothic"/>
            </a:endParaRPr>
          </a:p>
          <a:p>
            <a:br>
              <a:rPr lang="en-US" altLang="ko-KR"/>
            </a:br>
            <a:endParaRPr lang="en-US" altLang="ko-KR"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ED0066-FC74-4DFD-BCE3-E5389F88A705}"/>
              </a:ext>
            </a:extLst>
          </p:cNvPr>
          <p:cNvSpPr txBox="1"/>
          <p:nvPr/>
        </p:nvSpPr>
        <p:spPr>
          <a:xfrm>
            <a:off x="222585" y="5336005"/>
            <a:ext cx="73252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Spoqa Han Sans"/>
                <a:ea typeface="맑은 고딕"/>
              </a:rPr>
              <a:t>이분</a:t>
            </a:r>
            <a:r>
              <a:rPr lang="en-US" altLang="ko-KR" dirty="0">
                <a:latin typeface="Spoqa Han Sans"/>
                <a:ea typeface="맑은 고딕"/>
              </a:rPr>
              <a:t> </a:t>
            </a:r>
            <a:r>
              <a:rPr lang="ko-KR" altLang="en-US" dirty="0">
                <a:latin typeface="Spoqa Han Sans"/>
                <a:ea typeface="맑은 고딕"/>
              </a:rPr>
              <a:t>탐색</a:t>
            </a:r>
            <a:r>
              <a:rPr lang="en-US" altLang="ko-KR" dirty="0">
                <a:latin typeface="Spoqa Han Sans"/>
                <a:ea typeface="맑은 고딕"/>
              </a:rPr>
              <a:t> Time Complexity   :   </a:t>
            </a:r>
            <a:r>
              <a:rPr lang="en-US" altLang="ko-KR" dirty="0">
                <a:latin typeface="Malgun Gothic"/>
                <a:ea typeface="맑은 고딕"/>
              </a:rPr>
              <a:t>O(log n)​</a:t>
            </a:r>
          </a:p>
          <a:p>
            <a:endParaRPr lang="en-US" altLang="ko-KR">
              <a:latin typeface="Malgun Gothic"/>
              <a:ea typeface="맑은 고딕"/>
            </a:endParaRPr>
          </a:p>
          <a:p>
            <a:r>
              <a:rPr lang="ko-KR" dirty="0">
                <a:ea typeface="맑은 고딕"/>
              </a:rPr>
              <a:t>(이분 탐색은 탐색</a:t>
            </a:r>
            <a:r>
              <a:rPr lang="en-US" altLang="ko-KR" dirty="0">
                <a:latin typeface="Spoqa Han Sans"/>
                <a:ea typeface="맑은 고딕"/>
              </a:rPr>
              <a:t> </a:t>
            </a:r>
            <a:r>
              <a:rPr lang="ko-KR" dirty="0">
                <a:ea typeface="맑은 고딕"/>
              </a:rPr>
              <a:t>대상을</a:t>
            </a:r>
            <a:r>
              <a:rPr lang="en-US" altLang="ko-KR" dirty="0">
                <a:latin typeface="Spoqa Han Sans"/>
                <a:ea typeface="맑은 고딕"/>
              </a:rPr>
              <a:t> </a:t>
            </a:r>
            <a:r>
              <a:rPr lang="ko-KR" dirty="0">
                <a:ea typeface="맑은 고딕"/>
              </a:rPr>
              <a:t>절반씩</a:t>
            </a:r>
            <a:r>
              <a:rPr lang="en-US" altLang="ko-KR" dirty="0">
                <a:latin typeface="Spoqa Han Sans"/>
                <a:ea typeface="맑은 고딕"/>
              </a:rPr>
              <a:t> </a:t>
            </a:r>
            <a:r>
              <a:rPr lang="ko-KR" dirty="0">
                <a:ea typeface="맑은 고딕"/>
              </a:rPr>
              <a:t>계속해서</a:t>
            </a:r>
            <a:r>
              <a:rPr lang="en-US" altLang="ko-KR" dirty="0">
                <a:latin typeface="Spoqa Han Sans"/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줄여 나가기</a:t>
            </a:r>
            <a:r>
              <a:rPr lang="ko-KR" dirty="0">
                <a:ea typeface="맑은 고딕"/>
              </a:rPr>
              <a:t> 때문)</a:t>
            </a:r>
          </a:p>
        </p:txBody>
      </p:sp>
    </p:spTree>
    <p:extLst>
      <p:ext uri="{BB962C8B-B14F-4D97-AF65-F5344CB8AC3E}">
        <p14:creationId xmlns:p14="http://schemas.microsoft.com/office/powerpoint/2010/main" val="142966937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, 검은색이(가) 표시된 사진&#10;&#10;매우 높은 신뢰도로 생성된 설명">
            <a:extLst>
              <a:ext uri="{FF2B5EF4-FFF2-40B4-BE49-F238E27FC236}">
                <a16:creationId xmlns:a16="http://schemas.microsoft.com/office/drawing/2014/main" id="{CEA14D7C-5E98-48A2-B979-CBC944BC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76" y="320767"/>
            <a:ext cx="6521885" cy="6337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5102A-E577-4817-BB3E-419A0A84565C}"/>
              </a:ext>
            </a:extLst>
          </p:cNvPr>
          <p:cNvSpPr txBox="1"/>
          <p:nvPr/>
        </p:nvSpPr>
        <p:spPr>
          <a:xfrm>
            <a:off x="7062043" y="1811139"/>
            <a:ext cx="49890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solidFill>
                  <a:srgbClr val="555555"/>
                </a:solidFill>
                <a:latin typeface="Spoqa Han Sans"/>
                <a:ea typeface="맑은 고딕"/>
              </a:rPr>
              <a:t>1 </a:t>
            </a:r>
            <a:r>
              <a:rPr lang="en-US" altLang="ko-KR" sz="2400" dirty="0">
                <a:solidFill>
                  <a:srgbClr val="FF0000"/>
                </a:solidFill>
                <a:latin typeface="Spoqa Han Sans"/>
                <a:ea typeface="맑은 고딕"/>
              </a:rPr>
              <a:t>2</a:t>
            </a:r>
            <a:r>
              <a:rPr lang="en-US" altLang="ko-KR" sz="2400" dirty="0">
                <a:solidFill>
                  <a:srgbClr val="555555"/>
                </a:solidFill>
                <a:latin typeface="Spoqa Han Sans"/>
                <a:ea typeface="맑은 고딕"/>
              </a:rPr>
              <a:t> 3 4 5 6 7 8 9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42BA4-BA73-483C-A35E-8343A7550612}"/>
              </a:ext>
            </a:extLst>
          </p:cNvPr>
          <p:cNvSpPr txBox="1"/>
          <p:nvPr/>
        </p:nvSpPr>
        <p:spPr>
          <a:xfrm>
            <a:off x="7062041" y="2458315"/>
            <a:ext cx="49890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solidFill>
                  <a:srgbClr val="555555"/>
                </a:solidFill>
                <a:latin typeface="Spoqa Han Sans"/>
                <a:ea typeface="맑은 고딕"/>
              </a:rPr>
              <a:t>1 </a:t>
            </a:r>
            <a:r>
              <a:rPr lang="en-US" altLang="ko-KR" sz="2400" dirty="0">
                <a:solidFill>
                  <a:srgbClr val="FF0000"/>
                </a:solidFill>
                <a:latin typeface="Spoqa Han Sans"/>
                <a:ea typeface="맑은 고딕"/>
              </a:rPr>
              <a:t>2</a:t>
            </a:r>
            <a:r>
              <a:rPr lang="en-US" altLang="ko-KR" sz="2400" dirty="0">
                <a:solidFill>
                  <a:srgbClr val="555555"/>
                </a:solidFill>
                <a:latin typeface="Spoqa Han Sans"/>
                <a:ea typeface="맑은 고딕"/>
              </a:rPr>
              <a:t> 3 4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588E8-3533-4CC4-94DF-CEF62C98B683}"/>
              </a:ext>
            </a:extLst>
          </p:cNvPr>
          <p:cNvSpPr txBox="1"/>
          <p:nvPr/>
        </p:nvSpPr>
        <p:spPr>
          <a:xfrm>
            <a:off x="7103794" y="3095054"/>
            <a:ext cx="49890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Spoqa Han Sans"/>
                <a:ea typeface="맑은 고딕"/>
              </a:rPr>
              <a:t>  2</a:t>
            </a:r>
            <a:endParaRPr lang="en-US" altLang="ko-KR" sz="2400" dirty="0">
              <a:solidFill>
                <a:srgbClr val="555555"/>
              </a:solidFill>
              <a:latin typeface="Spoqa Han Sans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FB983-23A5-40AD-9121-A0254753299B}"/>
              </a:ext>
            </a:extLst>
          </p:cNvPr>
          <p:cNvSpPr txBox="1"/>
          <p:nvPr/>
        </p:nvSpPr>
        <p:spPr>
          <a:xfrm>
            <a:off x="9598562" y="2322616"/>
            <a:ext cx="4989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rgbClr val="555555"/>
                </a:solidFill>
                <a:latin typeface="Spoqa Han Sans"/>
                <a:ea typeface="맑은 고딕"/>
              </a:rPr>
              <a:t>Left:0  right:8  mid:4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EC000-4D6C-49E1-88BA-7D1EB89B4DCA}"/>
              </a:ext>
            </a:extLst>
          </p:cNvPr>
          <p:cNvSpPr txBox="1"/>
          <p:nvPr/>
        </p:nvSpPr>
        <p:spPr>
          <a:xfrm>
            <a:off x="9650753" y="2917601"/>
            <a:ext cx="4989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rgbClr val="555555"/>
                </a:solidFill>
                <a:latin typeface="Spoqa Han Sans"/>
                <a:ea typeface="맑은 고딕"/>
              </a:rPr>
              <a:t>Left:0  right:3  mid:1 </a:t>
            </a:r>
          </a:p>
        </p:txBody>
      </p:sp>
    </p:spTree>
    <p:extLst>
      <p:ext uri="{BB962C8B-B14F-4D97-AF65-F5344CB8AC3E}">
        <p14:creationId xmlns:p14="http://schemas.microsoft.com/office/powerpoint/2010/main" val="429332218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9C0520-1FE1-4039-BECA-A52342A2C7C2}"/>
              </a:ext>
            </a:extLst>
          </p:cNvPr>
          <p:cNvSpPr txBox="1"/>
          <p:nvPr/>
        </p:nvSpPr>
        <p:spPr>
          <a:xfrm>
            <a:off x="129988" y="208429"/>
            <a:ext cx="39646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accent2"/>
                </a:solidFill>
                <a:ea typeface="맑은 고딕"/>
              </a:rPr>
              <a:t>예제문제추가필요</a:t>
            </a:r>
          </a:p>
        </p:txBody>
      </p:sp>
    </p:spTree>
    <p:extLst>
      <p:ext uri="{BB962C8B-B14F-4D97-AF65-F5344CB8AC3E}">
        <p14:creationId xmlns:p14="http://schemas.microsoft.com/office/powerpoint/2010/main" val="748605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EE7638-51E0-4A0D-BAB4-8CCCFC621210}"/>
              </a:ext>
            </a:extLst>
          </p:cNvPr>
          <p:cNvSpPr txBox="1"/>
          <p:nvPr/>
        </p:nvSpPr>
        <p:spPr>
          <a:xfrm>
            <a:off x="64478" y="351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LinkedList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시간복잡도</a:t>
            </a:r>
          </a:p>
        </p:txBody>
      </p:sp>
      <p:pic>
        <p:nvPicPr>
          <p:cNvPr id="7" name="그림 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E64582A4-7781-4004-AF1D-B0DE9D17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55" y="527283"/>
            <a:ext cx="11411297" cy="59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193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03C667-2A11-43D3-93BE-89244E3371DD}"/>
              </a:ext>
            </a:extLst>
          </p:cNvPr>
          <p:cNvSpPr txBox="1"/>
          <p:nvPr/>
        </p:nvSpPr>
        <p:spPr>
          <a:xfrm>
            <a:off x="4618566" y="2131483"/>
            <a:ext cx="554778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 dirty="0">
                <a:ea typeface="맑은 고딕"/>
              </a:rPr>
              <a:t>트리 </a:t>
            </a:r>
            <a:r>
              <a:rPr lang="ko-KR" sz="6600" dirty="0"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0132480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03C667-2A11-43D3-93BE-89244E3371DD}"/>
              </a:ext>
            </a:extLst>
          </p:cNvPr>
          <p:cNvSpPr txBox="1"/>
          <p:nvPr/>
        </p:nvSpPr>
        <p:spPr>
          <a:xfrm>
            <a:off x="36797" y="1791"/>
            <a:ext cx="11516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ea typeface="맑은 고딕"/>
              </a:rPr>
              <a:t>트리 </a:t>
            </a:r>
            <a:r>
              <a:rPr lang="ko-KR" sz="2800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73F5C54B-CF4B-4288-86BB-07207053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2" y="532805"/>
            <a:ext cx="11369430" cy="585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3322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03C667-2A11-43D3-93BE-89244E3371DD}"/>
              </a:ext>
            </a:extLst>
          </p:cNvPr>
          <p:cNvSpPr txBox="1"/>
          <p:nvPr/>
        </p:nvSpPr>
        <p:spPr>
          <a:xfrm>
            <a:off x="36797" y="1791"/>
            <a:ext cx="11516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ea typeface="맑은 고딕"/>
              </a:rPr>
              <a:t>트리 </a:t>
            </a:r>
            <a:r>
              <a:rPr lang="ko-KR" sz="2800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59DD5F3-BFD1-4B45-8033-100DB40F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5" y="484850"/>
            <a:ext cx="11535507" cy="60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5661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03C667-2A11-43D3-93BE-89244E3371DD}"/>
              </a:ext>
            </a:extLst>
          </p:cNvPr>
          <p:cNvSpPr txBox="1"/>
          <p:nvPr/>
        </p:nvSpPr>
        <p:spPr>
          <a:xfrm>
            <a:off x="36797" y="1791"/>
            <a:ext cx="11516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ea typeface="맑은 고딕"/>
              </a:rPr>
              <a:t>트리 </a:t>
            </a:r>
            <a:r>
              <a:rPr lang="ko-KR" sz="2800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FEC9A8A-EAA1-4F7E-938B-CDD00B03C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69" y="47777"/>
            <a:ext cx="10773507" cy="66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1940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03C667-2A11-43D3-93BE-89244E3371DD}"/>
              </a:ext>
            </a:extLst>
          </p:cNvPr>
          <p:cNvSpPr txBox="1"/>
          <p:nvPr/>
        </p:nvSpPr>
        <p:spPr>
          <a:xfrm>
            <a:off x="2488874" y="2483176"/>
            <a:ext cx="83320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ea typeface="맑은 고딕"/>
              </a:rPr>
              <a:t>트리의 </a:t>
            </a:r>
            <a:r>
              <a:rPr lang="ko-KR" altLang="en-US" sz="2800" b="1" dirty="0" err="1">
                <a:solidFill>
                  <a:schemeClr val="accent1"/>
                </a:solidFill>
                <a:ea typeface="맑은 고딕"/>
              </a:rPr>
              <a:t>bfs</a:t>
            </a:r>
            <a:r>
              <a:rPr lang="ko-KR" altLang="en-US" sz="28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1"/>
                </a:solidFill>
                <a:ea typeface="맑은 고딕"/>
              </a:rPr>
              <a:t>dfs</a:t>
            </a:r>
            <a:r>
              <a:rPr lang="ko-KR" altLang="en-US" sz="2800" b="1" dirty="0">
                <a:solidFill>
                  <a:schemeClr val="accent1"/>
                </a:solidFill>
                <a:ea typeface="맑은 고딕"/>
              </a:rPr>
              <a:t> 예제코드 정리 </a:t>
            </a:r>
            <a:r>
              <a:rPr lang="ko-KR" sz="2800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1653306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03C667-2A11-43D3-93BE-89244E3371DD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964294E9-4610-4380-B245-BC58F748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6" y="618639"/>
            <a:ext cx="10841892" cy="4712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68296A5-82E3-4B74-8882-8AF4A03F4AB7}"/>
                  </a:ext>
                </a:extLst>
              </p14:cNvPr>
              <p14:cNvContentPartPr/>
              <p14:nvPr/>
            </p14:nvContentPartPr>
            <p14:xfrm>
              <a:off x="1437298" y="3043115"/>
              <a:ext cx="228600" cy="28575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68296A5-82E3-4B74-8882-8AF4A03F4A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9376" y="3024984"/>
                <a:ext cx="264810" cy="321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5536C40-5A3B-469A-9B2D-DD20162316FA}"/>
                  </a:ext>
                </a:extLst>
              </p14:cNvPr>
              <p14:cNvContentPartPr/>
              <p14:nvPr/>
            </p14:nvContentPartPr>
            <p14:xfrm>
              <a:off x="1017220" y="3707423"/>
              <a:ext cx="257175" cy="32385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5536C40-5A3B-469A-9B2D-DD20162316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96" y="3689371"/>
                <a:ext cx="293187" cy="359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9480802-9879-460D-A806-D51DC518C2A7}"/>
                  </a:ext>
                </a:extLst>
              </p14:cNvPr>
              <p14:cNvContentPartPr/>
              <p14:nvPr/>
            </p14:nvContentPartPr>
            <p14:xfrm>
              <a:off x="2638913" y="3746499"/>
              <a:ext cx="152400" cy="14287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9480802-9879-460D-A806-D51DC518C2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1746" y="3728990"/>
                <a:ext cx="187084" cy="177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724CDA4-A5D1-42FA-81F5-C13F32D34454}"/>
                  </a:ext>
                </a:extLst>
              </p14:cNvPr>
              <p14:cNvContentPartPr/>
              <p14:nvPr/>
            </p14:nvContentPartPr>
            <p14:xfrm>
              <a:off x="3234836" y="3209192"/>
              <a:ext cx="247649" cy="1524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724CDA4-A5D1-42FA-81F5-C13F32D344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6600" y="3192025"/>
                <a:ext cx="283757" cy="187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1A6879C-C8FE-42FB-A544-FC29488E5E99}"/>
                  </a:ext>
                </a:extLst>
              </p14:cNvPr>
              <p14:cNvContentPartPr/>
              <p14:nvPr/>
            </p14:nvContentPartPr>
            <p14:xfrm>
              <a:off x="2013682" y="3883269"/>
              <a:ext cx="257175" cy="1143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1A6879C-C8FE-42FB-A544-FC29488E5E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95494" y="3866141"/>
                <a:ext cx="293187" cy="148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626BFE0-4B66-402E-BEBC-968CA670A43E}"/>
                  </a:ext>
                </a:extLst>
              </p14:cNvPr>
              <p14:cNvContentPartPr/>
              <p14:nvPr/>
            </p14:nvContentPartPr>
            <p14:xfrm>
              <a:off x="3781914" y="3961422"/>
              <a:ext cx="304800" cy="21907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626BFE0-4B66-402E-BEBC-968CA670A43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63814" y="3943471"/>
                <a:ext cx="340638" cy="255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5967F9B-78D8-4405-B74F-E9155F2B80DA}"/>
                  </a:ext>
                </a:extLst>
              </p14:cNvPr>
              <p14:cNvContentPartPr/>
              <p14:nvPr/>
            </p14:nvContentPartPr>
            <p14:xfrm>
              <a:off x="2511913" y="4664807"/>
              <a:ext cx="381000" cy="171449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5967F9B-78D8-4405-B74F-E9155F2B80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94284" y="4647276"/>
                <a:ext cx="416618" cy="20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233766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61A36B1-C9DA-4428-ABDD-1E879541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9" y="630525"/>
            <a:ext cx="10841892" cy="5538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8BE6E-18A6-423B-9833-1E0DA67F0DA5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3149530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5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DCF12B1-E3C6-4097-A7DE-8A968982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69" y="402268"/>
            <a:ext cx="10285046" cy="63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5144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6C09CBF9-724B-4AE6-8452-8BE5EE33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15" y="868149"/>
            <a:ext cx="9229969" cy="454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9660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3" name="그림 3" descr="조류, 나무, 꽃이(가) 표시된 사진&#10;&#10;자동 생성된 설명">
            <a:extLst>
              <a:ext uri="{FF2B5EF4-FFF2-40B4-BE49-F238E27FC236}">
                <a16:creationId xmlns:a16="http://schemas.microsoft.com/office/drawing/2014/main" id="{B3182EC7-AB01-476B-B947-57EA499B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1" y="519511"/>
            <a:ext cx="11574584" cy="33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47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3C85650-D5BA-4869-920A-9A25E4E0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9" y="468412"/>
            <a:ext cx="7438850" cy="6195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E7638-51E0-4A0D-BAB4-8CCCFC621210}"/>
              </a:ext>
            </a:extLst>
          </p:cNvPr>
          <p:cNvSpPr txBox="1"/>
          <p:nvPr/>
        </p:nvSpPr>
        <p:spPr>
          <a:xfrm>
            <a:off x="64478" y="351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LinkedList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시간복잡도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0C8F3D5-5DEB-42BF-BDB4-A08494125760}"/>
                  </a:ext>
                </a:extLst>
              </p14:cNvPr>
              <p14:cNvContentPartPr/>
              <p14:nvPr/>
            </p14:nvContentPartPr>
            <p14:xfrm>
              <a:off x="6919912" y="3386818"/>
              <a:ext cx="209550" cy="733424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0C8F3D5-5DEB-42BF-BDB4-A084941257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1722" y="3369088"/>
                <a:ext cx="245566" cy="769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51E42A7-5163-4DC5-B091-4BD8F59E9428}"/>
                  </a:ext>
                </a:extLst>
              </p14:cNvPr>
              <p14:cNvContentPartPr/>
              <p14:nvPr/>
            </p14:nvContentPartPr>
            <p14:xfrm>
              <a:off x="4329111" y="3397703"/>
              <a:ext cx="180975" cy="771524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51E42A7-5163-4DC5-B091-4BD8F59E94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11892" y="3379744"/>
                <a:ext cx="215764" cy="807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457B5E1-E6FF-4F54-9DC9-36F3CB720686}"/>
                  </a:ext>
                </a:extLst>
              </p14:cNvPr>
              <p14:cNvContentPartPr/>
              <p14:nvPr/>
            </p14:nvContentPartPr>
            <p14:xfrm>
              <a:off x="4612139" y="4899931"/>
              <a:ext cx="3133725" cy="2857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457B5E1-E6FF-4F54-9DC9-36F3CB7206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94150" y="4884401"/>
                <a:ext cx="3169344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3845267-98B4-4ACA-B081-0F2ED6CAC3BF}"/>
                  </a:ext>
                </a:extLst>
              </p14:cNvPr>
              <p14:cNvContentPartPr/>
              <p14:nvPr/>
            </p14:nvContentPartPr>
            <p14:xfrm>
              <a:off x="2565626" y="5465989"/>
              <a:ext cx="809624" cy="5715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3845267-98B4-4ACA-B081-0F2ED6CAC3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47908" y="5447566"/>
                <a:ext cx="845422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EEF1FA0-CF1F-4196-9D98-916E01972C47}"/>
                  </a:ext>
                </a:extLst>
              </p14:cNvPr>
              <p14:cNvContentPartPr/>
              <p14:nvPr/>
            </p14:nvContentPartPr>
            <p14:xfrm>
              <a:off x="813026" y="5944960"/>
              <a:ext cx="3057525" cy="1905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EEF1FA0-CF1F-4196-9D98-916E01972C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5036" y="5011510"/>
                <a:ext cx="3093145" cy="1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259116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632723A7-9CC8-4EA2-B0A0-59F8428C1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31" y="443198"/>
            <a:ext cx="10636738" cy="59911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C39B457-62B8-4D7C-AD7B-1B39D776394F}"/>
                  </a:ext>
                </a:extLst>
              </p14:cNvPr>
              <p14:cNvContentPartPr/>
              <p14:nvPr/>
            </p14:nvContentPartPr>
            <p14:xfrm>
              <a:off x="3019913" y="1089268"/>
              <a:ext cx="4305300" cy="952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C39B457-62B8-4D7C-AD7B-1B39D77639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6313" y="-1768232"/>
                <a:ext cx="4412861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9726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49D11FA-68A1-4856-BE7F-E5CC660C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08" y="65558"/>
            <a:ext cx="9562123" cy="64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0872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8553A40-AFA7-4A45-9538-DAC174BA0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77" y="-2079"/>
            <a:ext cx="9923584" cy="665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771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5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5FEBB6B8-9EF6-4940-BC4C-8B629062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54" y="73864"/>
            <a:ext cx="9904045" cy="64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5301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1F4077E-7BF7-4356-865B-97A67475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38" y="73965"/>
            <a:ext cx="9962660" cy="62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4002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173567" y="412099"/>
            <a:ext cx="55087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  <a:ea typeface="맑은 고딕"/>
              </a:rPr>
              <a:t>예제정리하기</a:t>
            </a:r>
          </a:p>
        </p:txBody>
      </p:sp>
    </p:spTree>
    <p:extLst>
      <p:ext uri="{BB962C8B-B14F-4D97-AF65-F5344CB8AC3E}">
        <p14:creationId xmlns:p14="http://schemas.microsoft.com/office/powerpoint/2010/main" val="222985236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464256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0484019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3BBF76-37DD-4959-B6BE-72B1C33A967F}"/>
              </a:ext>
            </a:extLst>
          </p:cNvPr>
          <p:cNvSpPr txBox="1"/>
          <p:nvPr/>
        </p:nvSpPr>
        <p:spPr>
          <a:xfrm>
            <a:off x="56336" y="70176"/>
            <a:ext cx="5508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이진트리의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순회 </a:t>
            </a:r>
            <a:r>
              <a:rPr 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7078668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6BA142FD-5320-4A57-94E7-F5D0966D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9" y="353630"/>
            <a:ext cx="10874679" cy="62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94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EE7638-51E0-4A0D-BAB4-8CCCFC621210}"/>
              </a:ext>
            </a:extLst>
          </p:cNvPr>
          <p:cNvSpPr txBox="1"/>
          <p:nvPr/>
        </p:nvSpPr>
        <p:spPr>
          <a:xfrm>
            <a:off x="64478" y="351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LinkedList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시간복잡도</a:t>
            </a:r>
          </a:p>
        </p:txBody>
      </p:sp>
      <p:pic>
        <p:nvPicPr>
          <p:cNvPr id="7" name="그림 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E64582A4-7781-4004-AF1D-B0DE9D17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55" y="527283"/>
            <a:ext cx="11411297" cy="59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362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4641B5-EB0D-4D3F-8854-BCCA4BD6332F}"/>
              </a:ext>
            </a:extLst>
          </p:cNvPr>
          <p:cNvSpPr txBox="1"/>
          <p:nvPr/>
        </p:nvSpPr>
        <p:spPr>
          <a:xfrm>
            <a:off x="58454" y="79332"/>
            <a:ext cx="4444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트리 : </a:t>
            </a:r>
            <a:r>
              <a:rPr lang="ko-KR" altLang="en-US" b="1" dirty="0">
                <a:ea typeface="맑은 고딕"/>
              </a:rPr>
              <a:t>노드들로 이루어진 자료구조</a:t>
            </a:r>
            <a:endParaRPr lang="ko-KR" altLang="en-US" b="1" dirty="0" err="1">
              <a:ea typeface="맑은 고딕"/>
            </a:endParaRPr>
          </a:p>
        </p:txBody>
      </p:sp>
      <p:pic>
        <p:nvPicPr>
          <p:cNvPr id="6" name="그림 6" descr="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3FBE53BF-9ED7-41C1-9D70-62CCABDFB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8" y="1106395"/>
            <a:ext cx="7471775" cy="4185919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AEB9FF83-7B58-4473-9CD2-D550EC6BD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00" y="641827"/>
            <a:ext cx="2601890" cy="1252863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BE837436-0478-4EC7-91C1-B6F8C3122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608" y="1002365"/>
            <a:ext cx="4924814" cy="50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776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9C9CE518-6060-46EF-A004-D57FDDC9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67" y="604396"/>
            <a:ext cx="4068870" cy="1296416"/>
          </a:xfrm>
          <a:prstGeom prst="rect">
            <a:avLst/>
          </a:prstGeom>
        </p:spPr>
      </p:pic>
      <p:pic>
        <p:nvPicPr>
          <p:cNvPr id="7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DD17574-803D-49C5-81C8-CE008AEB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45" y="1997010"/>
            <a:ext cx="5154459" cy="2853539"/>
          </a:xfrm>
          <a:prstGeom prst="rect">
            <a:avLst/>
          </a:prstGeom>
        </p:spPr>
      </p:pic>
      <p:pic>
        <p:nvPicPr>
          <p:cNvPr id="8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217DAB0-6EF0-4768-A0D1-5C9EA12C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0" y="4047566"/>
            <a:ext cx="5311034" cy="2395415"/>
          </a:xfrm>
          <a:prstGeom prst="rect">
            <a:avLst/>
          </a:prstGeom>
        </p:spPr>
      </p:pic>
      <p:pic>
        <p:nvPicPr>
          <p:cNvPr id="9" name="그림 9" descr="스크린샷, 화면이(가) 표시된 사진&#10;&#10;매우 높은 신뢰도로 생성된 설명">
            <a:extLst>
              <a:ext uri="{FF2B5EF4-FFF2-40B4-BE49-F238E27FC236}">
                <a16:creationId xmlns:a16="http://schemas.microsoft.com/office/drawing/2014/main" id="{DBB622B6-B412-40D9-8B0B-BA9EA897A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414" y="4046977"/>
            <a:ext cx="5739007" cy="2302647"/>
          </a:xfrm>
          <a:prstGeom prst="rect">
            <a:avLst/>
          </a:prstGeom>
        </p:spPr>
      </p:pic>
      <p:pic>
        <p:nvPicPr>
          <p:cNvPr id="10" name="그림 10" descr="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182C4DA0-3097-4215-84D7-04042FF45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002" y="1390976"/>
            <a:ext cx="3019555" cy="2030129"/>
          </a:xfrm>
          <a:prstGeom prst="rect">
            <a:avLst/>
          </a:prstGeom>
        </p:spPr>
      </p:pic>
      <p:pic>
        <p:nvPicPr>
          <p:cNvPr id="11" name="그림 11" descr="시계, 오렌지, 목재의, 하얀색이(가) 표시된 사진&#10;&#10;매우 높은 신뢰도로 생성된 설명">
            <a:extLst>
              <a:ext uri="{FF2B5EF4-FFF2-40B4-BE49-F238E27FC236}">
                <a16:creationId xmlns:a16="http://schemas.microsoft.com/office/drawing/2014/main" id="{28E324DD-7E00-4694-A710-C9F8AD461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454950"/>
            <a:ext cx="4757802" cy="10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1625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사진, 다른, 화면, 쥐고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400F0ADD-D817-4645-84E1-50026D25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4" y="181292"/>
            <a:ext cx="5123145" cy="1923416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ED91008A-F0CC-4678-AD92-C8E0D0A2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24" y="538705"/>
            <a:ext cx="6041720" cy="2367246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44E7D00E-198B-4E19-9945-B6825040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68" y="2686180"/>
            <a:ext cx="5780761" cy="2727801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CFDBACA8-8968-4A7C-8DDC-B3A0C14D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825" y="3588612"/>
            <a:ext cx="5885145" cy="285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43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7505E63-C7CA-4ABB-A381-2D45DBD37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6" y="134891"/>
            <a:ext cx="5582433" cy="4845010"/>
          </a:xfrm>
          <a:prstGeom prst="rect">
            <a:avLst/>
          </a:prstGeo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652B917-E5D0-4AAC-87C4-EB0DED62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07" y="1185793"/>
            <a:ext cx="7388268" cy="548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832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CCB4F4E2-FDED-4107-969B-7C7AFE0C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67" y="226306"/>
            <a:ext cx="5655501" cy="6405389"/>
          </a:xfrm>
          <a:prstGeom prst="rect">
            <a:avLst/>
          </a:prstGeom>
        </p:spPr>
      </p:pic>
      <p:pic>
        <p:nvPicPr>
          <p:cNvPr id="3" name="그림 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AC3CF56A-4451-473D-8B0D-EFC10358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14" y="1179334"/>
            <a:ext cx="5530241" cy="39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7850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9C0520-1FE1-4039-BECA-A52342A2C7C2}"/>
              </a:ext>
            </a:extLst>
          </p:cNvPr>
          <p:cNvSpPr txBox="1"/>
          <p:nvPr/>
        </p:nvSpPr>
        <p:spPr>
          <a:xfrm>
            <a:off x="1844488" y="2225488"/>
            <a:ext cx="1157343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600" b="1" err="1">
                <a:ea typeface="맑은 고딕"/>
              </a:rPr>
              <a:t>해쉬</a:t>
            </a:r>
            <a:r>
              <a:rPr lang="ko-KR" altLang="en-US" sz="6600" b="1" dirty="0">
                <a:ea typeface="맑은 고딕"/>
              </a:rPr>
              <a:t> </a:t>
            </a:r>
            <a:r>
              <a:rPr lang="ko-KR" altLang="en-US" sz="6600" b="1" err="1">
                <a:ea typeface="맑은 고딕"/>
              </a:rPr>
              <a:t>이진검색트리</a:t>
            </a:r>
            <a:r>
              <a:rPr lang="ko-KR" altLang="en-US" sz="6600" b="1" dirty="0">
                <a:ea typeface="맑은 고딕"/>
              </a:rPr>
              <a:t> </a:t>
            </a:r>
            <a:r>
              <a:rPr lang="ko-KR" altLang="en-US" sz="6600" b="1" err="1">
                <a:ea typeface="맑은 고딕"/>
              </a:rPr>
              <a:t>힙</a:t>
            </a:r>
            <a:endParaRPr lang="ko-KR" altLang="en-US" sz="66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917227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4CDEE62-18F4-4DD9-B520-6F90C2D1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546283"/>
            <a:ext cx="11170022" cy="6236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C29038-06E3-4612-93F0-CAF1D3E43350}"/>
              </a:ext>
            </a:extLst>
          </p:cNvPr>
          <p:cNvSpPr txBox="1"/>
          <p:nvPr/>
        </p:nvSpPr>
        <p:spPr>
          <a:xfrm>
            <a:off x="118782" y="174811"/>
            <a:ext cx="3964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해쉬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이진검색트리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힙</a:t>
            </a:r>
            <a:endParaRPr lang="ko-KR" altLang="en-US" b="1" dirty="0">
              <a:solidFill>
                <a:schemeClr val="accent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270670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4CDEE62-18F4-4DD9-B520-6F90C2D1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546283"/>
            <a:ext cx="11170022" cy="62360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C29038-06E3-4612-93F0-CAF1D3E43350}"/>
              </a:ext>
            </a:extLst>
          </p:cNvPr>
          <p:cNvSpPr txBox="1"/>
          <p:nvPr/>
        </p:nvSpPr>
        <p:spPr>
          <a:xfrm>
            <a:off x="118782" y="174811"/>
            <a:ext cx="3964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해쉬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이진검색트리</a:t>
            </a:r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ea typeface="맑은 고딕"/>
              </a:rPr>
              <a:t>힙</a:t>
            </a:r>
            <a:endParaRPr lang="ko-KR" altLang="en-US" b="1" dirty="0">
              <a:solidFill>
                <a:schemeClr val="accent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2665606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C465215-F6A2-4DAD-953E-6A33DDC8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5" y="497024"/>
            <a:ext cx="11720185" cy="6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7173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4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80DE7E3-5651-4152-BF3E-8189D2AB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0" y="543145"/>
            <a:ext cx="11187830" cy="61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3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A0C2FC74-7A99-4587-95F4-F55926BF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72" y="937015"/>
            <a:ext cx="8747926" cy="4829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CF556D-6113-426B-B480-A4AC7A830F23}"/>
              </a:ext>
            </a:extLst>
          </p:cNvPr>
          <p:cNvSpPr txBox="1"/>
          <p:nvPr/>
        </p:nvSpPr>
        <p:spPr>
          <a:xfrm>
            <a:off x="64478" y="351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  <a:ea typeface="맑은 고딕"/>
              </a:rPr>
              <a:t>LinkedList </a:t>
            </a:r>
            <a:endParaRPr lang="ko-KR" altLang="en-US" b="1" dirty="0">
              <a:solidFill>
                <a:schemeClr val="accent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7304935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53E6B496-11AB-487C-A3B7-E4E10BF9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700" b="1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sz="1700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590743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6F25FEBA-A04D-4988-89FA-B81575F5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5" y="638025"/>
            <a:ext cx="12436288" cy="58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2723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65C152A-63BC-43E3-AC94-CA6980D2E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8" y="547359"/>
            <a:ext cx="11480565" cy="59834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884015A-64B6-4782-8702-80E1A5DB758A}"/>
                  </a:ext>
                </a:extLst>
              </p14:cNvPr>
              <p14:cNvContentPartPr/>
              <p14:nvPr/>
            </p14:nvContentPartPr>
            <p14:xfrm>
              <a:off x="8974376" y="6216042"/>
              <a:ext cx="2505075" cy="66674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884015A-64B6-4782-8702-80E1A5DB75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6380" y="6197373"/>
                <a:ext cx="2540708" cy="104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002E44D-FB0C-44B4-929C-67C6B97DDD41}"/>
                  </a:ext>
                </a:extLst>
              </p14:cNvPr>
              <p14:cNvContentPartPr/>
              <p14:nvPr/>
            </p14:nvContentPartPr>
            <p14:xfrm>
              <a:off x="780266" y="6508315"/>
              <a:ext cx="2352675" cy="19049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002E44D-FB0C-44B4-929C-67C6B97DDD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598" y="6477202"/>
                <a:ext cx="2388371" cy="819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28987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6EAC789B-4D83-4F7C-B01C-D6E05F03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9" y="646055"/>
            <a:ext cx="11615802" cy="59312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78BC17F-BF82-466D-B83D-9D34F308D62E}"/>
                  </a:ext>
                </a:extLst>
              </p14:cNvPr>
              <p14:cNvContentPartPr/>
              <p14:nvPr/>
            </p14:nvContentPartPr>
            <p14:xfrm>
              <a:off x="1949363" y="6497878"/>
              <a:ext cx="3314700" cy="381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78BC17F-BF82-466D-B83D-9D34F308D6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391" y="6481596"/>
                <a:ext cx="3350284" cy="70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62355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7FC36BC-44B4-4E2A-B630-F698D0C7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73" y="799787"/>
            <a:ext cx="11302652" cy="52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3155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02360D42-2F24-4D4B-B30A-FD1D357E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5" y="520898"/>
            <a:ext cx="11542734" cy="53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291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E0D9B422-B074-4775-BD94-EAAD0F0C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3" y="629106"/>
            <a:ext cx="11657556" cy="52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9837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B9E1093-66BD-4CE5-A64E-3113FE5F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9" y="392135"/>
            <a:ext cx="11125200" cy="63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2464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DC21BF84-3152-420F-9A1A-ED765A8E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5" y="87268"/>
            <a:ext cx="7680543" cy="1067627"/>
          </a:xfrm>
          <a:prstGeom prst="rect">
            <a:avLst/>
          </a:prstGeom>
        </p:spPr>
      </p:pic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CB39CAF-8BE6-460E-9B09-F28EAE8C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37" y="1157984"/>
            <a:ext cx="11093884" cy="54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488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161580" y="144308"/>
            <a:ext cx="1064713" cy="311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해쉬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232EF47-9F1A-4815-B739-BA8FBABF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77" y="589965"/>
            <a:ext cx="11707905" cy="59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88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08AA3AB-D481-4BC2-9D2E-093F6BAF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45"/>
            <a:ext cx="7848598" cy="68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3426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934018" y="60801"/>
            <a:ext cx="3475973" cy="321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endParaRPr lang="ko-KR" altLang="en-US" b="1" kern="1200" dirty="0" err="1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컴퓨터이(가) 표시된 사진&#10;&#10;자동 생성된 설명">
            <a:extLst>
              <a:ext uri="{FF2B5EF4-FFF2-40B4-BE49-F238E27FC236}">
                <a16:creationId xmlns:a16="http://schemas.microsoft.com/office/drawing/2014/main" id="{C104B455-32C5-4E5E-BA92-4C97D35B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3" y="494129"/>
            <a:ext cx="11699309" cy="61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0620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71FE6643-1177-4C57-A023-02965907A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7" y="810516"/>
            <a:ext cx="11354843" cy="52474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2D1D727-8062-489D-951B-39D137CF4722}"/>
                  </a:ext>
                </a:extLst>
              </p14:cNvPr>
              <p14:cNvContentPartPr/>
              <p14:nvPr/>
            </p14:nvContentPartPr>
            <p14:xfrm>
              <a:off x="-1965020" y="-120039"/>
              <a:ext cx="38100" cy="19049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2D1D727-8062-489D-951B-39D137CF47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81302" y="-1053440"/>
                <a:ext cx="70338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E972F89-3600-4CED-B2B1-26929DA52B54}"/>
                  </a:ext>
                </a:extLst>
              </p14:cNvPr>
              <p14:cNvContentPartPr/>
              <p14:nvPr/>
            </p14:nvContentPartPr>
            <p14:xfrm>
              <a:off x="3974404" y="2066794"/>
              <a:ext cx="66674" cy="1905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E972F89-3600-4CED-B2B1-26929DA52B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735" y="2048946"/>
                <a:ext cx="104392" cy="2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8ECA95C-D044-43FB-A6F7-45EA1BDD6AA6}"/>
                  </a:ext>
                </a:extLst>
              </p14:cNvPr>
              <p14:cNvContentPartPr/>
              <p14:nvPr/>
            </p14:nvContentPartPr>
            <p14:xfrm>
              <a:off x="4872102" y="3162822"/>
              <a:ext cx="314325" cy="1524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8ECA95C-D044-43FB-A6F7-45EA1BDD6A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4058" y="3145345"/>
                <a:ext cx="350052" cy="187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3C959EA-F367-43B9-BD1E-A8D501EAF7D9}"/>
                  </a:ext>
                </a:extLst>
              </p14:cNvPr>
              <p14:cNvContentPartPr/>
              <p14:nvPr/>
            </p14:nvContentPartPr>
            <p14:xfrm>
              <a:off x="7606951" y="2171177"/>
              <a:ext cx="352425" cy="39052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3C959EA-F367-43B9-BD1E-A8D501EAF7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9455" y="2152996"/>
                <a:ext cx="387775" cy="426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10BD3CD-9714-4E31-9954-8147E44076CB}"/>
                  </a:ext>
                </a:extLst>
              </p14:cNvPr>
              <p14:cNvContentPartPr/>
              <p14:nvPr/>
            </p14:nvContentPartPr>
            <p14:xfrm>
              <a:off x="7137226" y="3444657"/>
              <a:ext cx="323850" cy="1524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10BD3CD-9714-4E31-9954-8147E44076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19234" y="3427529"/>
                <a:ext cx="359474" cy="187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5510707-D635-4EC0-A567-A61757E71B99}"/>
                  </a:ext>
                </a:extLst>
              </p14:cNvPr>
              <p14:cNvContentPartPr/>
              <p14:nvPr/>
            </p14:nvContentPartPr>
            <p14:xfrm>
              <a:off x="7189417" y="3486410"/>
              <a:ext cx="133350" cy="3048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5510707-D635-4EC0-A567-A61757E71B9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71778" y="3468672"/>
                <a:ext cx="168275" cy="340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87CE8E4-E769-4B3A-8CFD-F945CECC6967}"/>
                  </a:ext>
                </a:extLst>
              </p14:cNvPr>
              <p14:cNvContentPartPr/>
              <p14:nvPr/>
            </p14:nvContentPartPr>
            <p14:xfrm>
              <a:off x="3400294" y="3872630"/>
              <a:ext cx="133350" cy="20955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87CE8E4-E769-4B3A-8CFD-F945CECC69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82655" y="3854957"/>
                <a:ext cx="168275" cy="24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583446B-72F5-4987-A59E-9D3AEDF23EDC}"/>
                  </a:ext>
                </a:extLst>
              </p14:cNvPr>
              <p14:cNvContentPartPr/>
              <p14:nvPr/>
            </p14:nvContentPartPr>
            <p14:xfrm>
              <a:off x="3389855" y="3862191"/>
              <a:ext cx="409575" cy="2857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583446B-72F5-4987-A59E-9D3AEDF23ED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71764" y="3845955"/>
                <a:ext cx="445395" cy="60722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2914B4A-4A17-48DD-9840-702B6D0293C2}"/>
              </a:ext>
            </a:extLst>
          </p:cNvPr>
          <p:cNvSpPr txBox="1"/>
          <p:nvPr/>
        </p:nvSpPr>
        <p:spPr>
          <a:xfrm>
            <a:off x="-934018" y="60801"/>
            <a:ext cx="3475973" cy="321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endParaRPr lang="ko-KR" altLang="en-US" b="1" kern="1200" dirty="0" err="1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7711896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A405345-E19C-4FC9-A175-8250909B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7" y="194640"/>
            <a:ext cx="11281775" cy="64791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6747AA8-886A-4300-9656-8750D91D2938}"/>
                  </a:ext>
                </a:extLst>
              </p14:cNvPr>
              <p14:cNvContentPartPr/>
              <p14:nvPr/>
            </p14:nvContentPartPr>
            <p14:xfrm>
              <a:off x="4746843" y="6320424"/>
              <a:ext cx="3352800" cy="12382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6747AA8-886A-4300-9656-8750D91D29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8835" y="6302684"/>
                <a:ext cx="3388457" cy="158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A6B8BBD-E65B-486C-8063-F425704635D5}"/>
                  </a:ext>
                </a:extLst>
              </p14:cNvPr>
              <p14:cNvContentPartPr/>
              <p14:nvPr/>
            </p14:nvContentPartPr>
            <p14:xfrm>
              <a:off x="5498404" y="2301657"/>
              <a:ext cx="457200" cy="16383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A6B8BBD-E65B-486C-8063-F425704635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0503" y="2284025"/>
                <a:ext cx="492645" cy="1673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4A2E189-D4C6-4B44-B65F-FC51AFBAE3C1}"/>
                  </a:ext>
                </a:extLst>
              </p14:cNvPr>
              <p14:cNvContentPartPr/>
              <p14:nvPr/>
            </p14:nvContentPartPr>
            <p14:xfrm>
              <a:off x="7492130" y="2186835"/>
              <a:ext cx="333374" cy="150495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4A2E189-D4C6-4B44-B65F-FC51AFBAE3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74546" y="2168816"/>
                <a:ext cx="368900" cy="1540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21C7ECD-1CF3-489D-8B3A-B7732A21BA8F}"/>
                  </a:ext>
                </a:extLst>
              </p14:cNvPr>
              <p14:cNvContentPartPr/>
              <p14:nvPr/>
            </p14:nvContentPartPr>
            <p14:xfrm>
              <a:off x="3149774" y="4316259"/>
              <a:ext cx="1571625" cy="4762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21C7ECD-1CF3-489D-8B3A-B7732A21BA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32188" y="4300275"/>
                <a:ext cx="1607156" cy="79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52EAC1C-7654-4B18-B415-CB5CF3B2CA03}"/>
                  </a:ext>
                </a:extLst>
              </p14:cNvPr>
              <p14:cNvContentPartPr/>
              <p14:nvPr/>
            </p14:nvContentPartPr>
            <p14:xfrm>
              <a:off x="7847037" y="4817301"/>
              <a:ext cx="1333500" cy="19049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52EAC1C-7654-4B18-B415-CB5CF3B2CA0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29075" y="3864851"/>
                <a:ext cx="1369065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41EC2CA-9374-434F-A6F0-D4A1183915D8}"/>
                  </a:ext>
                </a:extLst>
              </p14:cNvPr>
              <p14:cNvContentPartPr/>
              <p14:nvPr/>
            </p14:nvContentPartPr>
            <p14:xfrm>
              <a:off x="10028650" y="6049027"/>
              <a:ext cx="809625" cy="39052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41EC2CA-9374-434F-A6F0-D4A1183915D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11119" y="6030846"/>
                <a:ext cx="845044" cy="426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FE518D8-1C44-4F22-B434-5509B0164E29}"/>
                  </a:ext>
                </a:extLst>
              </p14:cNvPr>
              <p14:cNvContentPartPr/>
              <p14:nvPr/>
            </p14:nvContentPartPr>
            <p14:xfrm>
              <a:off x="6959773" y="6320424"/>
              <a:ext cx="581025" cy="3905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FE518D8-1C44-4F22-B434-5509B0164E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41895" y="6302243"/>
                <a:ext cx="616423" cy="42652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07DC924-74F3-4A62-9BC2-4F8DB9EF33C1}"/>
              </a:ext>
            </a:extLst>
          </p:cNvPr>
          <p:cNvSpPr txBox="1"/>
          <p:nvPr/>
        </p:nvSpPr>
        <p:spPr>
          <a:xfrm>
            <a:off x="-934018" y="60801"/>
            <a:ext cx="3475973" cy="321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endParaRPr lang="ko-KR" altLang="en-US" b="1" kern="1200" dirty="0" err="1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186906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BC83870-E996-456C-A4FB-809B5D51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63" y="137833"/>
            <a:ext cx="11166953" cy="6425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F4450-ED7C-4635-A07C-270D2F97B12C}"/>
              </a:ext>
            </a:extLst>
          </p:cNvPr>
          <p:cNvSpPr txBox="1"/>
          <p:nvPr/>
        </p:nvSpPr>
        <p:spPr>
          <a:xfrm>
            <a:off x="-934018" y="60801"/>
            <a:ext cx="3475973" cy="321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endParaRPr lang="ko-KR" altLang="en-US" b="1" kern="1200" dirty="0" err="1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779339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4F699E-DE4C-435F-B0A1-ADD5D5A3ED10}"/>
              </a:ext>
            </a:extLst>
          </p:cNvPr>
          <p:cNvSpPr txBox="1"/>
          <p:nvPr/>
        </p:nvSpPr>
        <p:spPr>
          <a:xfrm>
            <a:off x="-934018" y="60801"/>
            <a:ext cx="3475973" cy="321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endParaRPr lang="ko-KR" altLang="en-US" b="1" kern="1200" dirty="0" err="1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A8808A6-7CD3-450F-9485-1AD70092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7" y="383437"/>
            <a:ext cx="11041694" cy="64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6518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4F699E-DE4C-435F-B0A1-ADD5D5A3ED10}"/>
              </a:ext>
            </a:extLst>
          </p:cNvPr>
          <p:cNvSpPr txBox="1"/>
          <p:nvPr/>
        </p:nvSpPr>
        <p:spPr>
          <a:xfrm>
            <a:off x="-934018" y="60801"/>
            <a:ext cx="3475973" cy="321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endParaRPr lang="ko-KR" altLang="en-US" b="1" kern="1200" dirty="0" err="1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B1D9E3C-2DBF-4B89-95BB-E6DB0C1DC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5" y="513358"/>
            <a:ext cx="11219144" cy="615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9786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4F699E-DE4C-435F-B0A1-ADD5D5A3ED10}"/>
              </a:ext>
            </a:extLst>
          </p:cNvPr>
          <p:cNvSpPr txBox="1"/>
          <p:nvPr/>
        </p:nvSpPr>
        <p:spPr>
          <a:xfrm>
            <a:off x="-934018" y="60801"/>
            <a:ext cx="3475973" cy="321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endParaRPr lang="ko-KR" altLang="en-US" b="1" kern="1200" dirty="0" err="1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DE602246-9C40-49E1-B4E6-76E89348D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7" y="523259"/>
            <a:ext cx="11511419" cy="59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9538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4F699E-DE4C-435F-B0A1-ADD5D5A3ED10}"/>
              </a:ext>
            </a:extLst>
          </p:cNvPr>
          <p:cNvSpPr txBox="1"/>
          <p:nvPr/>
        </p:nvSpPr>
        <p:spPr>
          <a:xfrm>
            <a:off x="-934018" y="60801"/>
            <a:ext cx="3475973" cy="321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endParaRPr lang="ko-KR" altLang="en-US" b="1" kern="1200" dirty="0" err="1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54BB4DB-7377-477B-AFAD-6E37FDE0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34" y="388817"/>
            <a:ext cx="10634597" cy="62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9846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4F699E-DE4C-435F-B0A1-ADD5D5A3ED10}"/>
              </a:ext>
            </a:extLst>
          </p:cNvPr>
          <p:cNvSpPr txBox="1"/>
          <p:nvPr/>
        </p:nvSpPr>
        <p:spPr>
          <a:xfrm>
            <a:off x="-934018" y="60801"/>
            <a:ext cx="3475973" cy="321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endParaRPr lang="ko-KR" altLang="en-US" b="1" kern="1200" dirty="0" err="1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E947811-2841-4EE9-B167-4DBF82F8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59" y="522413"/>
            <a:ext cx="9851721" cy="602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884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4F699E-DE4C-435F-B0A1-ADD5D5A3ED10}"/>
              </a:ext>
            </a:extLst>
          </p:cNvPr>
          <p:cNvSpPr txBox="1"/>
          <p:nvPr/>
        </p:nvSpPr>
        <p:spPr>
          <a:xfrm>
            <a:off x="-934018" y="60801"/>
            <a:ext cx="3475973" cy="321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endParaRPr lang="ko-KR" altLang="en-US" b="1" kern="1200" dirty="0" err="1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F7DF533-F394-442A-80E4-240509DF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60" y="380007"/>
            <a:ext cx="10905994" cy="60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6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A7BF8-DB07-41DF-A291-59FAD90FD7FD}"/>
              </a:ext>
            </a:extLst>
          </p:cNvPr>
          <p:cNvSpPr txBox="1"/>
          <p:nvPr/>
        </p:nvSpPr>
        <p:spPr>
          <a:xfrm>
            <a:off x="113883" y="1180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ea typeface="맑은 고딕"/>
              </a:rPr>
              <a:t>LinkedList</a:t>
            </a:r>
            <a:r>
              <a:rPr lang="ko-KR" altLang="en-US" b="1" dirty="0">
                <a:ea typeface="맑은 고딕"/>
              </a:rPr>
              <a:t> </a:t>
            </a:r>
            <a:r>
              <a:rPr lang="ko-KR" altLang="en-US" b="1" dirty="0" err="1">
                <a:ea typeface="맑은 고딕"/>
              </a:rPr>
              <a:t>코드예제</a:t>
            </a:r>
          </a:p>
        </p:txBody>
      </p:sp>
    </p:spTree>
    <p:extLst>
      <p:ext uri="{BB962C8B-B14F-4D97-AF65-F5344CB8AC3E}">
        <p14:creationId xmlns:p14="http://schemas.microsoft.com/office/powerpoint/2010/main" val="352960550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4F699E-DE4C-435F-B0A1-ADD5D5A3ED10}"/>
              </a:ext>
            </a:extLst>
          </p:cNvPr>
          <p:cNvSpPr txBox="1"/>
          <p:nvPr/>
        </p:nvSpPr>
        <p:spPr>
          <a:xfrm>
            <a:off x="-934018" y="60801"/>
            <a:ext cx="3475973" cy="321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endParaRPr lang="ko-KR" altLang="en-US" b="1" kern="1200" dirty="0" err="1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058D128B-9F0E-4040-B916-AD91FABA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9" y="511031"/>
            <a:ext cx="7079876" cy="2823704"/>
          </a:xfrm>
          <a:prstGeom prst="rect">
            <a:avLst/>
          </a:prstGeom>
        </p:spPr>
      </p:pic>
      <p:pic>
        <p:nvPicPr>
          <p:cNvPr id="3" name="그림 3" descr="실내, 테이블, 종이, 조류이(가) 표시된 사진&#10;&#10;자동 생성된 설명">
            <a:extLst>
              <a:ext uri="{FF2B5EF4-FFF2-40B4-BE49-F238E27FC236}">
                <a16:creationId xmlns:a16="http://schemas.microsoft.com/office/drawing/2014/main" id="{BD6D03A4-C9ED-4164-9B41-32E37D8E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3" y="3865608"/>
            <a:ext cx="11147611" cy="29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2647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84520" y="107927"/>
            <a:ext cx="1075765" cy="421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85DB9F03-6D39-4483-AD63-DE68A75C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31" y="191984"/>
            <a:ext cx="10949353" cy="63372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9B56692-928D-45C4-A0F1-A5A9520E06DB}"/>
                  </a:ext>
                </a:extLst>
              </p14:cNvPr>
              <p14:cNvContentPartPr/>
              <p14:nvPr/>
            </p14:nvContentPartPr>
            <p14:xfrm>
              <a:off x="8714155" y="6257192"/>
              <a:ext cx="2038350" cy="19049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9B56692-928D-45C4-A0F1-A5A9520E06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96549" y="6240221"/>
                <a:ext cx="2073921" cy="53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3925206-DF1F-47EB-851C-CB44525E92C6}"/>
                  </a:ext>
                </a:extLst>
              </p14:cNvPr>
              <p14:cNvContentPartPr/>
              <p14:nvPr/>
            </p14:nvContentPartPr>
            <p14:xfrm>
              <a:off x="5373076" y="6237653"/>
              <a:ext cx="2914650" cy="10477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3925206-DF1F-47EB-851C-CB44525E92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5418" y="6220540"/>
                <a:ext cx="2950326" cy="139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7E47430-5916-44E6-A511-87A2067E0148}"/>
                  </a:ext>
                </a:extLst>
              </p14:cNvPr>
              <p14:cNvContentPartPr/>
              <p14:nvPr/>
            </p14:nvContentPartPr>
            <p14:xfrm>
              <a:off x="9632461" y="2623038"/>
              <a:ext cx="400050" cy="228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7E47430-5916-44E6-A511-87A2067E01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14865" y="2605116"/>
                <a:ext cx="435602" cy="264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9374FA9-2B14-4D42-9404-77CDCB8FB847}"/>
                  </a:ext>
                </a:extLst>
              </p14:cNvPr>
              <p14:cNvContentPartPr/>
              <p14:nvPr/>
            </p14:nvContentPartPr>
            <p14:xfrm>
              <a:off x="10941538" y="2466730"/>
              <a:ext cx="609600" cy="6286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9374FA9-2B14-4D42-9404-77CDCB8FB8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23427" y="2448645"/>
                <a:ext cx="645459" cy="664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9B941C6-47D7-4741-8851-B491264580AD}"/>
                  </a:ext>
                </a:extLst>
              </p14:cNvPr>
              <p14:cNvContentPartPr/>
              <p14:nvPr/>
            </p14:nvContentPartPr>
            <p14:xfrm>
              <a:off x="9446847" y="2378807"/>
              <a:ext cx="552450" cy="59055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9B941C6-47D7-4741-8851-B491264580A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29360" y="2361043"/>
                <a:ext cx="587781" cy="6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BA66722-381E-4F10-98AD-75018C3F33E5}"/>
                  </a:ext>
                </a:extLst>
              </p14:cNvPr>
              <p14:cNvContentPartPr/>
              <p14:nvPr/>
            </p14:nvContentPartPr>
            <p14:xfrm>
              <a:off x="10892691" y="2183423"/>
              <a:ext cx="752475" cy="93345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BA66722-381E-4F10-98AD-75018C3F33E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75058" y="2165513"/>
                <a:ext cx="788102" cy="9689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21591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84520" y="107927"/>
            <a:ext cx="1075765" cy="421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2345918A-31F7-45DA-86AD-D6671392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85" y="47138"/>
            <a:ext cx="11105661" cy="65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5436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84520" y="107927"/>
            <a:ext cx="1075765" cy="421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ED1465B-88F2-4399-8C15-9FA6F02C1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54" y="320152"/>
            <a:ext cx="10724661" cy="61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7887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84520" y="107927"/>
            <a:ext cx="1075765" cy="421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08D669E-673D-45C4-B1DA-D87C4006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318815"/>
            <a:ext cx="10802815" cy="624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462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84520" y="107927"/>
            <a:ext cx="1075765" cy="421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B681022-33D7-4DD8-B1D3-79F31B78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54" y="178649"/>
            <a:ext cx="10802815" cy="631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8837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84520" y="107927"/>
            <a:ext cx="1075765" cy="421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FDF09F8B-AF01-4B5D-9A1E-B11DB6EE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39" y="160818"/>
            <a:ext cx="11320584" cy="63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8022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84520" y="107927"/>
            <a:ext cx="1075765" cy="421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9D7DF15-8826-4CCA-A3A0-3C66F007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07" y="360783"/>
            <a:ext cx="11701584" cy="60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9343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84520" y="107927"/>
            <a:ext cx="1075765" cy="421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44558C25-C219-4AFC-922D-48198FD9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6" y="241689"/>
            <a:ext cx="10744200" cy="61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6143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84520" y="107927"/>
            <a:ext cx="1075765" cy="421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A86B808-EBEE-49F9-A274-CDAC6FD7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5" y="197569"/>
            <a:ext cx="10636738" cy="6423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EBF62F7-E181-4248-A3D5-9AD64DA59194}"/>
                  </a:ext>
                </a:extLst>
              </p14:cNvPr>
              <p14:cNvContentPartPr/>
              <p14:nvPr/>
            </p14:nvContentPartPr>
            <p14:xfrm>
              <a:off x="-67162" y="1828067"/>
              <a:ext cx="9525" cy="952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EBF62F7-E181-4248-A3D5-9AD64DA591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33887" y="135181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B532186-7585-4F12-B99D-42B40119E344}"/>
                  </a:ext>
                </a:extLst>
              </p14:cNvPr>
              <p14:cNvContentPartPr/>
              <p14:nvPr/>
            </p14:nvContentPartPr>
            <p14:xfrm>
              <a:off x="1973384" y="6413500"/>
              <a:ext cx="438150" cy="952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B532186-7585-4F12-B99D-42B40119E3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5456" y="6396831"/>
                <a:ext cx="473647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5DEF033-4B2D-4FE3-963C-58CE0A0857D9}"/>
                  </a:ext>
                </a:extLst>
              </p14:cNvPr>
              <p14:cNvContentPartPr/>
              <p14:nvPr/>
            </p14:nvContentPartPr>
            <p14:xfrm>
              <a:off x="7571154" y="6491653"/>
              <a:ext cx="2809874" cy="10477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5DEF033-4B2D-4FE3-963C-58CE0A0857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53179" y="6474190"/>
                <a:ext cx="2845465" cy="139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94310CD-5B99-417D-A6DB-C49F48DA3CD0}"/>
                  </a:ext>
                </a:extLst>
              </p14:cNvPr>
              <p14:cNvContentPartPr/>
              <p14:nvPr/>
            </p14:nvContentPartPr>
            <p14:xfrm>
              <a:off x="3077307" y="2222499"/>
              <a:ext cx="180975" cy="180975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94310CD-5B99-417D-A6DB-C49F48DA3C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60155" y="2205347"/>
                <a:ext cx="215630" cy="21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1FE7630-BC05-4C6D-A26D-C127156927CB}"/>
                  </a:ext>
                </a:extLst>
              </p14:cNvPr>
              <p14:cNvContentPartPr/>
              <p14:nvPr/>
            </p14:nvContentPartPr>
            <p14:xfrm>
              <a:off x="1973384" y="2750037"/>
              <a:ext cx="266700" cy="142875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1FE7630-BC05-4C6D-A26D-C127156927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55216" y="2732878"/>
                <a:ext cx="302672" cy="177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3354C40-01F2-41C2-AD89-193CB320F4F8}"/>
                  </a:ext>
                </a:extLst>
              </p14:cNvPr>
              <p14:cNvContentPartPr/>
              <p14:nvPr/>
            </p14:nvContentPartPr>
            <p14:xfrm>
              <a:off x="3575539" y="2456961"/>
              <a:ext cx="361950" cy="46672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3354C40-01F2-41C2-AD89-193CB320F4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57532" y="2439423"/>
                <a:ext cx="397605" cy="502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B0939FD-AE47-497E-841F-73339E92F71C}"/>
                  </a:ext>
                </a:extLst>
              </p14:cNvPr>
              <p14:cNvContentPartPr/>
              <p14:nvPr/>
            </p14:nvContentPartPr>
            <p14:xfrm>
              <a:off x="1641230" y="3824653"/>
              <a:ext cx="361950" cy="25717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B0939FD-AE47-497E-841F-73339E92F7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23583" y="3806829"/>
                <a:ext cx="397605" cy="293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8A0DEAE-CC28-496D-BA05-6D5E25594F02}"/>
                  </a:ext>
                </a:extLst>
              </p14:cNvPr>
              <p14:cNvContentPartPr/>
              <p14:nvPr/>
            </p14:nvContentPartPr>
            <p14:xfrm>
              <a:off x="1846384" y="3951653"/>
              <a:ext cx="85725" cy="1143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8A0DEAE-CC28-496D-BA05-6D5E25594F0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29239" y="3934176"/>
                <a:ext cx="120365" cy="148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765FB0C-D4C1-4283-844E-3D90CFA4017C}"/>
                  </a:ext>
                </a:extLst>
              </p14:cNvPr>
              <p14:cNvContentPartPr/>
              <p14:nvPr/>
            </p14:nvContentPartPr>
            <p14:xfrm>
              <a:off x="2647461" y="3932115"/>
              <a:ext cx="142875" cy="171449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765FB0C-D4C1-4283-844E-3D90CFA4017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29952" y="3914584"/>
                <a:ext cx="177543" cy="2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1D10C2E-F2F2-4AED-A3A3-C5B4B1E76E7A}"/>
                  </a:ext>
                </a:extLst>
              </p14:cNvPr>
              <p14:cNvContentPartPr/>
              <p14:nvPr/>
            </p14:nvContentPartPr>
            <p14:xfrm>
              <a:off x="2803768" y="3941884"/>
              <a:ext cx="180975" cy="952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1D10C2E-F2F2-4AED-A3A3-C5B4B1E76E7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86266" y="3475159"/>
                <a:ext cx="21563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1B1B09D-F9B7-43B2-AC20-F7D134A9A914}"/>
                  </a:ext>
                </a:extLst>
              </p14:cNvPr>
              <p14:cNvContentPartPr/>
              <p14:nvPr/>
            </p14:nvContentPartPr>
            <p14:xfrm>
              <a:off x="3243385" y="3805114"/>
              <a:ext cx="200024" cy="31432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1B1B09D-F9B7-43B2-AC20-F7D134A9A91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25368" y="3787390"/>
                <a:ext cx="236425" cy="350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2D70291-0CCF-44B1-B554-F6EB1D274292}"/>
                  </a:ext>
                </a:extLst>
              </p14:cNvPr>
              <p14:cNvContentPartPr/>
              <p14:nvPr/>
            </p14:nvContentPartPr>
            <p14:xfrm>
              <a:off x="4093307" y="3883268"/>
              <a:ext cx="228600" cy="33337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2D70291-0CCF-44B1-B554-F6EB1D27429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75385" y="3865589"/>
                <a:ext cx="264810" cy="3690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989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84932C-A643-4EB0-8336-48683BF0824F}"/>
              </a:ext>
            </a:extLst>
          </p:cNvPr>
          <p:cNvSpPr txBox="1"/>
          <p:nvPr/>
        </p:nvSpPr>
        <p:spPr>
          <a:xfrm>
            <a:off x="4353169" y="2467707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9600">
                <a:ea typeface="맑은 고딕"/>
              </a:rPr>
              <a:t>재귀​</a:t>
            </a:r>
            <a:endParaRPr lang="ko-KR" altLang="en-US" sz="9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5424074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84520" y="107927"/>
            <a:ext cx="1075765" cy="421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A80051E-D701-4F8E-BE3C-C440B5144F12}"/>
                  </a:ext>
                </a:extLst>
              </p14:cNvPr>
              <p14:cNvContentPartPr/>
              <p14:nvPr/>
            </p14:nvContentPartPr>
            <p14:xfrm>
              <a:off x="5120297" y="2505807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A80051E-D701-4F8E-BE3C-C440B5144F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4047" y="2039082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4" descr="쥐고있는, 조류이(가) 표시된 사진&#10;&#10;자동 생성된 설명">
            <a:extLst>
              <a:ext uri="{FF2B5EF4-FFF2-40B4-BE49-F238E27FC236}">
                <a16:creationId xmlns:a16="http://schemas.microsoft.com/office/drawing/2014/main" id="{A02E6715-99D6-4AF1-9E6F-5D415A83F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69" y="1519462"/>
            <a:ext cx="11193585" cy="418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012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-84520" y="107927"/>
            <a:ext cx="1075765" cy="421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endParaRPr lang="ko-KR" altLang="en-US" b="1" kern="120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F9F5A8F3-C5CA-4211-99BC-32AA48BF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1" y="320431"/>
            <a:ext cx="10460892" cy="440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9787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530942" y="274004"/>
            <a:ext cx="6732150" cy="27763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b="1" dirty="0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해시 </a:t>
            </a:r>
            <a:r>
              <a:rPr lang="ko-KR" altLang="en-US" sz="2000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이진검색트리</a:t>
            </a:r>
            <a:r>
              <a:rPr lang="ko-KR" altLang="en-US" sz="2000" b="1" dirty="0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 </a:t>
            </a:r>
            <a:r>
              <a:rPr lang="ko-KR" altLang="en-US" sz="2000" b="1" dirty="0" err="1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힙</a:t>
            </a:r>
            <a:r>
              <a:rPr lang="ko-KR" altLang="en-US" sz="2000" b="1" dirty="0">
                <a:solidFill>
                  <a:schemeClr val="accent2"/>
                </a:solidFill>
                <a:latin typeface="+mj-lt"/>
                <a:ea typeface="맑은 고딕"/>
                <a:cs typeface="+mj-cs"/>
              </a:rPr>
              <a:t> 예제 작성</a:t>
            </a:r>
            <a:endParaRPr lang="ko-KR" altLang="en-US" sz="2000" b="1" kern="1200" dirty="0">
              <a:solidFill>
                <a:schemeClr val="accent2"/>
              </a:solidFill>
              <a:latin typeface="+mj-lt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680216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9BD6A-486F-402C-90CC-CDC1005D3C3E}"/>
              </a:ext>
            </a:extLst>
          </p:cNvPr>
          <p:cNvSpPr txBox="1"/>
          <p:nvPr/>
        </p:nvSpPr>
        <p:spPr>
          <a:xfrm>
            <a:off x="1686009" y="1553486"/>
            <a:ext cx="9144000" cy="27640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100" b="1" kern="1200" dirty="0">
                <a:latin typeface="+mj-lt"/>
                <a:ea typeface="맑은 고딕"/>
                <a:cs typeface="+mj-cs"/>
              </a:rPr>
              <a:t>완전</a:t>
            </a:r>
            <a:r>
              <a:rPr lang="en-US" altLang="ko-KR" sz="6100" b="1" kern="1200" dirty="0">
                <a:latin typeface="+mj-lt"/>
                <a:ea typeface="맑은 고딕"/>
                <a:cs typeface="+mj-cs"/>
              </a:rPr>
              <a:t> </a:t>
            </a:r>
            <a:r>
              <a:rPr lang="ko-KR" altLang="en-US" sz="6100" b="1" kern="1200" dirty="0">
                <a:latin typeface="+mj-lt"/>
                <a:ea typeface="맑은 고딕"/>
                <a:cs typeface="+mj-cs"/>
              </a:rPr>
              <a:t>탐색</a:t>
            </a:r>
            <a:endParaRPr lang="en-US" altLang="ko-KR" sz="6100" kern="1200">
              <a:latin typeface="+mj-lt"/>
              <a:ea typeface="맑은 고딕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kern="1200" dirty="0">
                <a:latin typeface="+mj-lt"/>
                <a:ea typeface="맑은 고딕"/>
                <a:cs typeface="+mj-cs"/>
              </a:rPr>
              <a:t>(</a:t>
            </a:r>
            <a:r>
              <a:rPr lang="ko-KR" altLang="en-US" sz="3200" b="1" kern="1200" dirty="0">
                <a:latin typeface="+mj-lt"/>
                <a:ea typeface="맑은 고딕"/>
                <a:cs typeface="+mj-cs"/>
              </a:rPr>
              <a:t>비트마스크</a:t>
            </a:r>
            <a:r>
              <a:rPr lang="en-US" altLang="ko-KR" sz="3200" b="1" kern="1200" dirty="0">
                <a:latin typeface="+mj-lt"/>
                <a:ea typeface="맑은 고딕"/>
                <a:cs typeface="+mj-cs"/>
              </a:rPr>
              <a:t>, </a:t>
            </a:r>
            <a:r>
              <a:rPr lang="ko-KR" altLang="en-US" sz="3200" b="1" kern="1200" dirty="0">
                <a:latin typeface="+mj-lt"/>
                <a:ea typeface="맑은 고딕"/>
                <a:cs typeface="+mj-cs"/>
              </a:rPr>
              <a:t>순열</a:t>
            </a:r>
            <a:r>
              <a:rPr lang="en-US" altLang="ko-KR" sz="3200" b="1" kern="1200" dirty="0">
                <a:latin typeface="+mj-lt"/>
                <a:ea typeface="맑은 고딕"/>
                <a:cs typeface="+mj-cs"/>
              </a:rPr>
              <a:t>, </a:t>
            </a:r>
            <a:r>
              <a:rPr lang="ko-KR" altLang="en-US" sz="3200" b="1" kern="1200" dirty="0" err="1">
                <a:latin typeface="+mj-lt"/>
                <a:ea typeface="맑은 고딕"/>
                <a:cs typeface="+mj-cs"/>
              </a:rPr>
              <a:t>부르트</a:t>
            </a:r>
            <a:r>
              <a:rPr lang="en-US" altLang="ko-KR" sz="3200" b="1" kern="1200" dirty="0">
                <a:latin typeface="+mj-lt"/>
                <a:ea typeface="맑은 고딕"/>
                <a:cs typeface="+mj-cs"/>
              </a:rPr>
              <a:t> </a:t>
            </a:r>
            <a:r>
              <a:rPr lang="ko-KR" altLang="en-US" sz="3200" b="1" kern="1200" dirty="0">
                <a:latin typeface="+mj-lt"/>
                <a:ea typeface="맑은 고딕"/>
                <a:cs typeface="+mj-cs"/>
              </a:rPr>
              <a:t>포스</a:t>
            </a:r>
            <a:r>
              <a:rPr lang="en-US" altLang="ko-KR" sz="3200" b="1" kern="1200" dirty="0">
                <a:latin typeface="+mj-lt"/>
                <a:ea typeface="맑은 고딕"/>
                <a:cs typeface="+mj-cs"/>
              </a:rPr>
              <a:t>, </a:t>
            </a:r>
            <a:r>
              <a:rPr lang="ko-KR" altLang="en-US" sz="3200" b="1" kern="1200" dirty="0">
                <a:latin typeface="+mj-lt"/>
                <a:ea typeface="맑은 고딕"/>
                <a:cs typeface="+mj-cs"/>
              </a:rPr>
              <a:t>백트래킹</a:t>
            </a:r>
            <a:r>
              <a:rPr lang="en-US" altLang="ko-KR" sz="3200" b="1" kern="1200" dirty="0">
                <a:latin typeface="+mj-lt"/>
                <a:ea typeface="맑은 고딕"/>
                <a:cs typeface="+mj-cs"/>
              </a:rPr>
              <a:t>) </a:t>
            </a:r>
            <a:endParaRPr lang="en-US" sz="3200" kern="1200" dirty="0">
              <a:latin typeface="+mj-lt"/>
              <a:ea typeface="맑은 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40810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13068E-9830-44D8-AAFC-8EEF0F8B1F0E}"/>
              </a:ext>
            </a:extLst>
          </p:cNvPr>
          <p:cNvSpPr txBox="1"/>
          <p:nvPr/>
        </p:nvSpPr>
        <p:spPr>
          <a:xfrm>
            <a:off x="35169" y="1035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ADB781B-28F7-432E-8620-6AB9D136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7" y="656802"/>
            <a:ext cx="5742353" cy="5544397"/>
          </a:xfrm>
          <a:prstGeom prst="rect">
            <a:avLst/>
          </a:prstGeom>
        </p:spPr>
      </p:pic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9E0995A-9319-4077-8E82-89AA34599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46" y="613993"/>
            <a:ext cx="6045200" cy="55909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61C784B-460A-47BE-A3E3-A6B376A7FB58}"/>
                  </a:ext>
                </a:extLst>
              </p14:cNvPr>
              <p14:cNvContentPartPr/>
              <p14:nvPr/>
            </p14:nvContentPartPr>
            <p14:xfrm>
              <a:off x="1271220" y="2476500"/>
              <a:ext cx="866775" cy="6477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61C784B-460A-47BE-A3E3-A6B376A7FB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3282" y="2458789"/>
                <a:ext cx="902293" cy="683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BF88B2F-FC0B-4362-A412-E638DE16AD09}"/>
                  </a:ext>
                </a:extLst>
              </p14:cNvPr>
              <p14:cNvContentPartPr/>
              <p14:nvPr/>
            </p14:nvContentPartPr>
            <p14:xfrm>
              <a:off x="8744682" y="2642577"/>
              <a:ext cx="704850" cy="4953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BF88B2F-FC0B-4362-A412-E638DE16AD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7016" y="2625054"/>
                <a:ext cx="740543" cy="5307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58720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897DC3B-1666-406F-9AA9-9D84F2E0DA5B}"/>
                  </a:ext>
                </a:extLst>
              </p14:cNvPr>
              <p14:cNvContentPartPr/>
              <p14:nvPr/>
            </p14:nvContentPartPr>
            <p14:xfrm>
              <a:off x="2883143" y="3043114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897DC3B-1666-406F-9AA9-9D84F2E0DA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6418" y="2566864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06F2FF7F-6E4F-449E-9969-B4E63E60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23" y="608607"/>
            <a:ext cx="5761891" cy="5640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9DC7E4-CD5C-424E-BA7E-F75127D87B15}"/>
              </a:ext>
            </a:extLst>
          </p:cNvPr>
          <p:cNvSpPr txBox="1"/>
          <p:nvPr/>
        </p:nvSpPr>
        <p:spPr>
          <a:xfrm>
            <a:off x="74246" y="1328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6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003A4B0-21A6-4776-8210-945F625C2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634" y="605507"/>
            <a:ext cx="6064736" cy="56469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7BC480A-7720-4569-8948-C8FC17A0B8D9}"/>
                  </a:ext>
                </a:extLst>
              </p14:cNvPr>
              <p14:cNvContentPartPr/>
              <p14:nvPr/>
            </p14:nvContentPartPr>
            <p14:xfrm>
              <a:off x="2013682" y="3756268"/>
              <a:ext cx="971550" cy="101917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7BC480A-7720-4569-8948-C8FC17A0B8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5610" y="3738578"/>
                <a:ext cx="1007333" cy="1054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0DCC342-F20C-4C8A-84CF-5C1EFEDC84A6}"/>
                  </a:ext>
                </a:extLst>
              </p14:cNvPr>
              <p14:cNvContentPartPr/>
              <p14:nvPr/>
            </p14:nvContentPartPr>
            <p14:xfrm>
              <a:off x="2726836" y="3482731"/>
              <a:ext cx="352425" cy="2667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0DCC342-F20C-4C8A-84CF-5C1EFEDC84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8818" y="3464563"/>
                <a:ext cx="388100" cy="30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398F1BF-69D5-4B45-A993-C5652F5DA746}"/>
                  </a:ext>
                </a:extLst>
              </p14:cNvPr>
              <p14:cNvContentPartPr/>
              <p14:nvPr/>
            </p14:nvContentPartPr>
            <p14:xfrm>
              <a:off x="2961297" y="3375269"/>
              <a:ext cx="219075" cy="171449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398F1BF-69D5-4B45-A993-C5652F5DA7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3346" y="3358089"/>
                <a:ext cx="255343" cy="2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61D5C09-B8CC-47A3-B3D4-232E88D4108A}"/>
                  </a:ext>
                </a:extLst>
              </p14:cNvPr>
              <p14:cNvContentPartPr/>
              <p14:nvPr/>
            </p14:nvContentPartPr>
            <p14:xfrm>
              <a:off x="9067067" y="3726962"/>
              <a:ext cx="1028700" cy="885824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61D5C09-B8CC-47A3-B3D4-232E88D410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9381" y="3709030"/>
                <a:ext cx="1064434" cy="921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B59778E-3D8C-40EB-A69B-38B730F4CBC6}"/>
                  </a:ext>
                </a:extLst>
              </p14:cNvPr>
              <p14:cNvContentPartPr/>
              <p14:nvPr/>
            </p14:nvContentPartPr>
            <p14:xfrm>
              <a:off x="9516451" y="2417884"/>
              <a:ext cx="409575" cy="1466849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B59778E-3D8C-40EB-A69B-38B730F4CB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8862" y="2400233"/>
                <a:ext cx="445112" cy="1502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E920E2C-DF0C-44A5-8070-CA1859042E4F}"/>
                  </a:ext>
                </a:extLst>
              </p14:cNvPr>
              <p14:cNvContentPartPr/>
              <p14:nvPr/>
            </p14:nvContentPartPr>
            <p14:xfrm>
              <a:off x="9448066" y="2378807"/>
              <a:ext cx="238125" cy="13335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E920E2C-DF0C-44A5-8070-CA1859042E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29805" y="2361657"/>
                <a:ext cx="274282" cy="1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25600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11A8A7F-FDA5-4936-AEDD-0A92C4F05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633414"/>
            <a:ext cx="8184661" cy="5493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FA3FA4-700B-40F5-993C-D414831A8EB9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C8C7D1F-2B43-4BD1-AD2B-F7C8DDD8FA6E}"/>
                  </a:ext>
                </a:extLst>
              </p14:cNvPr>
              <p14:cNvContentPartPr/>
              <p14:nvPr/>
            </p14:nvContentPartPr>
            <p14:xfrm>
              <a:off x="7347682" y="4508500"/>
              <a:ext cx="1076325" cy="1466849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C8C7D1F-2B43-4BD1-AD2B-F7C8DDD8FA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0020" y="4490849"/>
                <a:ext cx="1112010" cy="15025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40889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A54035-69F5-465A-A6C3-A7DAA7EA7C30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E2548E4-B141-4350-8A8B-817584C03674}"/>
                  </a:ext>
                </a:extLst>
              </p14:cNvPr>
              <p14:cNvContentPartPr/>
              <p14:nvPr/>
            </p14:nvContentPartPr>
            <p14:xfrm>
              <a:off x="1984374" y="2447192"/>
              <a:ext cx="2924175" cy="76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E2548E4-B141-4350-8A8B-817584C036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6717" y="2429715"/>
                <a:ext cx="2959849" cy="110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FA4B09E-EF80-4DE4-9DC1-DF6C0B99901E}"/>
                  </a:ext>
                </a:extLst>
              </p14:cNvPr>
              <p14:cNvContentPartPr/>
              <p14:nvPr/>
            </p14:nvContentPartPr>
            <p14:xfrm>
              <a:off x="3205528" y="2007577"/>
              <a:ext cx="7277100" cy="1143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FA4B09E-EF80-4DE4-9DC1-DF6C0B9990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7891" y="1990100"/>
                <a:ext cx="7312733" cy="148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3EC8F8B-B4B6-457D-B64C-71ED66186BA2}"/>
                  </a:ext>
                </a:extLst>
              </p14:cNvPr>
              <p14:cNvContentPartPr/>
              <p14:nvPr/>
            </p14:nvContentPartPr>
            <p14:xfrm>
              <a:off x="1828067" y="2691422"/>
              <a:ext cx="180975" cy="94297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3EC8F8B-B4B6-457D-B64C-71ED66186B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0915" y="2673515"/>
                <a:ext cx="215630" cy="978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78488A3-CACD-4012-8855-17EF7B284C8A}"/>
                  </a:ext>
                </a:extLst>
              </p14:cNvPr>
              <p14:cNvContentPartPr/>
              <p14:nvPr/>
            </p14:nvContentPartPr>
            <p14:xfrm>
              <a:off x="10376144" y="2710961"/>
              <a:ext cx="247649" cy="107632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78488A3-CACD-4012-8855-17EF7B284C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57908" y="2692938"/>
                <a:ext cx="283757" cy="11120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71BCD4B-4831-4E92-B8B2-D790F203FE4B}"/>
                  </a:ext>
                </a:extLst>
              </p14:cNvPr>
              <p14:cNvContentPartPr/>
              <p14:nvPr/>
            </p14:nvContentPartPr>
            <p14:xfrm>
              <a:off x="3332528" y="3932114"/>
              <a:ext cx="9525" cy="9525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71BCD4B-4831-4E92-B8B2-D790F203FE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56278" y="3455864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2F058E1-C2E9-428E-989D-84FC64CBE0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478" y="341301"/>
            <a:ext cx="10675814" cy="63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697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C685FB-997B-4145-856A-7EBDAAB11DE7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ADADCEDA-B99F-41D8-A3C2-DD8AAB4B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2" y="530238"/>
            <a:ext cx="8555893" cy="5133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73BC073-84FA-497C-B3D3-3DE1BEAA1E8D}"/>
                  </a:ext>
                </a:extLst>
              </p14:cNvPr>
              <p14:cNvContentPartPr/>
              <p14:nvPr/>
            </p14:nvContentPartPr>
            <p14:xfrm>
              <a:off x="4415691" y="3551114"/>
              <a:ext cx="2181225" cy="2857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73BC073-84FA-497C-B3D3-3DE1BEAA1E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7670" y="3533690"/>
                <a:ext cx="2216906" cy="6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DAAF9B7-EDDB-472C-BE98-56FF92D5D05E}"/>
                  </a:ext>
                </a:extLst>
              </p14:cNvPr>
              <p14:cNvContentPartPr/>
              <p14:nvPr/>
            </p14:nvContentPartPr>
            <p14:xfrm>
              <a:off x="7278078" y="3629269"/>
              <a:ext cx="381000" cy="952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DAAF9B7-EDDB-472C-BE98-56FF92D5D0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0089" y="3153019"/>
                <a:ext cx="416618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CED7E6F-F025-424A-9F73-009EE7A36D46}"/>
                  </a:ext>
                </a:extLst>
              </p14:cNvPr>
              <p14:cNvContentPartPr/>
              <p14:nvPr/>
            </p14:nvContentPartPr>
            <p14:xfrm>
              <a:off x="820615" y="3873500"/>
              <a:ext cx="2838449" cy="2857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CED7E6F-F025-424A-9F73-009EE7A36D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2646" y="3856286"/>
                <a:ext cx="2874028" cy="62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FFEA0E3-35C5-4823-96A7-D8E01472AAC0}"/>
                  </a:ext>
                </a:extLst>
              </p14:cNvPr>
              <p14:cNvContentPartPr/>
              <p14:nvPr/>
            </p14:nvContentPartPr>
            <p14:xfrm>
              <a:off x="9104923" y="2554653"/>
              <a:ext cx="371475" cy="3810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FFEA0E3-35C5-4823-96A7-D8E01472AA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86925" y="2536664"/>
                <a:ext cx="407111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D9A16D5-3D38-47D1-AD9F-5027290C947C}"/>
                  </a:ext>
                </a:extLst>
              </p14:cNvPr>
              <p14:cNvContentPartPr/>
              <p14:nvPr/>
            </p14:nvContentPartPr>
            <p14:xfrm>
              <a:off x="10101384" y="2466731"/>
              <a:ext cx="371475" cy="428624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D9A16D5-3D38-47D1-AD9F-5027290C94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83386" y="2448797"/>
                <a:ext cx="407111" cy="464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65EC1A2-AEB2-484E-AB04-737DF06B4314}"/>
                  </a:ext>
                </a:extLst>
              </p14:cNvPr>
              <p14:cNvContentPartPr/>
              <p14:nvPr/>
            </p14:nvContentPartPr>
            <p14:xfrm>
              <a:off x="9300308" y="2642577"/>
              <a:ext cx="9525" cy="13335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65EC1A2-AEB2-484E-AB04-737DF06B43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24058" y="2625077"/>
                <a:ext cx="952500" cy="1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A2C3648-3C2E-43DA-B6A9-9EE3614F9723}"/>
                  </a:ext>
                </a:extLst>
              </p14:cNvPr>
              <p14:cNvContentPartPr/>
              <p14:nvPr/>
            </p14:nvContentPartPr>
            <p14:xfrm>
              <a:off x="10257692" y="2994269"/>
              <a:ext cx="171449" cy="171449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A2C3648-3C2E-43DA-B6A9-9EE3614F972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40161" y="2976774"/>
                <a:ext cx="206160" cy="206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086F261-6A6E-4158-89EB-4BB8568F0168}"/>
                  </a:ext>
                </a:extLst>
              </p14:cNvPr>
              <p14:cNvContentPartPr/>
              <p14:nvPr/>
            </p14:nvContentPartPr>
            <p14:xfrm>
              <a:off x="10286999" y="3297115"/>
              <a:ext cx="142875" cy="2667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086F261-6A6E-4158-89EB-4BB8568F01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69533" y="3278923"/>
                <a:ext cx="177458" cy="302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D0D6938-99D8-4BA7-8264-1D86639F8C84}"/>
                  </a:ext>
                </a:extLst>
              </p14:cNvPr>
              <p14:cNvContentPartPr/>
              <p14:nvPr/>
            </p14:nvContentPartPr>
            <p14:xfrm>
              <a:off x="10287000" y="3707423"/>
              <a:ext cx="152400" cy="762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D0D6938-99D8-4BA7-8264-1D86639F8C8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69523" y="3689946"/>
                <a:ext cx="187005" cy="110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722FB74-0532-49F0-B482-0E4B8673F093}"/>
                  </a:ext>
                </a:extLst>
              </p14:cNvPr>
              <p14:cNvContentPartPr/>
              <p14:nvPr/>
            </p14:nvContentPartPr>
            <p14:xfrm>
              <a:off x="10413999" y="3668346"/>
              <a:ext cx="9525" cy="2286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722FB74-0532-49F0-B482-0E4B8673F09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37749" y="3650058"/>
                <a:ext cx="952500" cy="264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59DAA36-170A-467E-8960-BC572C299A2D}"/>
                  </a:ext>
                </a:extLst>
              </p14:cNvPr>
              <p14:cNvContentPartPr/>
              <p14:nvPr/>
            </p14:nvContentPartPr>
            <p14:xfrm>
              <a:off x="10218615" y="3980961"/>
              <a:ext cx="419100" cy="952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59DAA36-170A-467E-8960-BC572C299A2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00674" y="3963952"/>
                <a:ext cx="454623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081177C-9DD7-4FCD-A8A0-44146825B2F0}"/>
                  </a:ext>
                </a:extLst>
              </p14:cNvPr>
              <p14:cNvContentPartPr/>
              <p14:nvPr/>
            </p14:nvContentPartPr>
            <p14:xfrm>
              <a:off x="10374924" y="4137268"/>
              <a:ext cx="95250" cy="16192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081177C-9DD7-4FCD-A8A0-44146825B2F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357415" y="4119744"/>
                <a:ext cx="129918" cy="196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446751B-FB8B-4461-A718-C46F511A8B64}"/>
                  </a:ext>
                </a:extLst>
              </p14:cNvPr>
              <p14:cNvContentPartPr/>
              <p14:nvPr/>
            </p14:nvContentPartPr>
            <p14:xfrm>
              <a:off x="10120923" y="3990730"/>
              <a:ext cx="76200" cy="9525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446751B-FB8B-4461-A718-C46F511A8B6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03446" y="3973721"/>
                <a:ext cx="110805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B1ECE44-BA64-4E15-9BD6-137FA1DA2C23}"/>
                  </a:ext>
                </a:extLst>
              </p14:cNvPr>
              <p14:cNvContentPartPr/>
              <p14:nvPr/>
            </p14:nvContentPartPr>
            <p14:xfrm>
              <a:off x="6255883" y="3267075"/>
              <a:ext cx="19050" cy="1905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B1ECE44-BA64-4E15-9BD6-137FA1DA2C2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03383" y="2314575"/>
                <a:ext cx="190500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6A0DBF8-DF25-41B7-B506-F8A6883BA2E6}"/>
                  </a:ext>
                </a:extLst>
              </p14:cNvPr>
              <p14:cNvContentPartPr/>
              <p14:nvPr/>
            </p14:nvContentPartPr>
            <p14:xfrm>
              <a:off x="6016398" y="4127046"/>
              <a:ext cx="19050" cy="1905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6A0DBF8-DF25-41B7-B506-F8A6883BA2E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82948" y="3193596"/>
                <a:ext cx="1905000" cy="1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81769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C685FB-997B-4145-856A-7EBDAAB11DE7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FEB4225-AB57-4632-8254-8E8128F89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8" y="413348"/>
            <a:ext cx="9806353" cy="5454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ACC7A2D-B3FA-4941-8082-17EC6F8FD881}"/>
                  </a:ext>
                </a:extLst>
              </p14:cNvPr>
              <p14:cNvContentPartPr/>
              <p14:nvPr/>
            </p14:nvContentPartPr>
            <p14:xfrm>
              <a:off x="5480538" y="5231423"/>
              <a:ext cx="3943350" cy="13335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ACC7A2D-B3FA-4941-8082-17EC6F8FD8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2555" y="5213923"/>
                <a:ext cx="3978957" cy="1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58A57ED-E76C-431F-8A91-87E736A7F2D9}"/>
                  </a:ext>
                </a:extLst>
              </p14:cNvPr>
              <p14:cNvContentPartPr/>
              <p14:nvPr/>
            </p14:nvContentPartPr>
            <p14:xfrm>
              <a:off x="10664597" y="3277960"/>
              <a:ext cx="19050" cy="1905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58A57ED-E76C-431F-8A91-87E736A7F2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12097" y="2325460"/>
                <a:ext cx="1905000" cy="1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12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B1EC5801-9C50-49F7-8379-2D74DB1EB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6" y="554770"/>
            <a:ext cx="9559054" cy="6019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1D108-2A4C-4C6F-AF01-8983DA8B913B}"/>
              </a:ext>
            </a:extLst>
          </p:cNvPr>
          <p:cNvSpPr txBox="1"/>
          <p:nvPr/>
        </p:nvSpPr>
        <p:spPr>
          <a:xfrm>
            <a:off x="44940" y="937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알고리즘이란?</a:t>
            </a:r>
          </a:p>
        </p:txBody>
      </p:sp>
    </p:spTree>
    <p:extLst>
      <p:ext uri="{BB962C8B-B14F-4D97-AF65-F5344CB8AC3E}">
        <p14:creationId xmlns:p14="http://schemas.microsoft.com/office/powerpoint/2010/main" val="2320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D92D-2B74-4DCF-A97C-21874EFDDC2E}"/>
              </a:ext>
            </a:extLst>
          </p:cNvPr>
          <p:cNvSpPr txBox="1"/>
          <p:nvPr/>
        </p:nvSpPr>
        <p:spPr>
          <a:xfrm>
            <a:off x="152401" y="2012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재귀</a:t>
            </a:r>
            <a:endParaRPr lang="ko-KR" b="1" dirty="0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15" name="그림 15">
            <a:extLst>
              <a:ext uri="{FF2B5EF4-FFF2-40B4-BE49-F238E27FC236}">
                <a16:creationId xmlns:a16="http://schemas.microsoft.com/office/drawing/2014/main" id="{98E4C700-944B-4165-BFD7-465AFF3B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85" y="704786"/>
            <a:ext cx="11295462" cy="545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4519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C685FB-997B-4145-856A-7EBDAAB11DE7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C898AE6-F489-4B58-A8CC-39835D1C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1" y="451263"/>
            <a:ext cx="11047046" cy="60336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06FABA5-8F23-4CC8-9047-5D12264AA3E7}"/>
                  </a:ext>
                </a:extLst>
              </p14:cNvPr>
              <p14:cNvContentPartPr/>
              <p14:nvPr/>
            </p14:nvContentPartPr>
            <p14:xfrm>
              <a:off x="1465384" y="5172807"/>
              <a:ext cx="5133975" cy="9525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06FABA5-8F23-4CC8-9047-5D12264AA3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7402" y="5155298"/>
                <a:ext cx="5169580" cy="129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6EF6ECF-880C-4A08-B321-3F9B0481B9EE}"/>
                  </a:ext>
                </a:extLst>
              </p14:cNvPr>
              <p14:cNvContentPartPr/>
              <p14:nvPr/>
            </p14:nvContentPartPr>
            <p14:xfrm>
              <a:off x="4083539" y="5612423"/>
              <a:ext cx="3076574" cy="571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6EF6ECF-880C-4A08-B321-3F9B0481B9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5545" y="5594999"/>
                <a:ext cx="3112202" cy="91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2620CBA-F010-4356-9942-5FCFFBAF79B2}"/>
                  </a:ext>
                </a:extLst>
              </p14:cNvPr>
              <p14:cNvContentPartPr/>
              <p14:nvPr/>
            </p14:nvContentPartPr>
            <p14:xfrm>
              <a:off x="8225693" y="5290039"/>
              <a:ext cx="2247900" cy="19049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2620CBA-F010-4356-9942-5FCFFBAF79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07687" y="5272722"/>
                <a:ext cx="2283552" cy="533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186373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C685FB-997B-4145-856A-7EBDAAB11DE7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2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E9AC785-206F-4AC0-9D54-06DA739F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7362"/>
            <a:ext cx="11818815" cy="61698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2611E9E-CFFF-4E0E-BD36-B799ECD7FCFD}"/>
                  </a:ext>
                </a:extLst>
              </p14:cNvPr>
              <p14:cNvContentPartPr/>
              <p14:nvPr/>
            </p14:nvContentPartPr>
            <p14:xfrm>
              <a:off x="1651000" y="1597269"/>
              <a:ext cx="342900" cy="36195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2611E9E-CFFF-4E0E-BD36-B799ECD7FC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2972" y="1579262"/>
                <a:ext cx="378596" cy="3976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054396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C685FB-997B-4145-856A-7EBDAAB11DE7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05F00CEA-6BC3-4B9D-9C9E-977CC62E5AD8}"/>
                  </a:ext>
                </a:extLst>
              </p14:cNvPr>
              <p14:cNvContentPartPr/>
              <p14:nvPr/>
            </p14:nvContentPartPr>
            <p14:xfrm>
              <a:off x="2559537" y="3209191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05F00CEA-6BC3-4B9D-9C9E-977CC62E5A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3287" y="2742466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4">
            <a:extLst>
              <a:ext uri="{FF2B5EF4-FFF2-40B4-BE49-F238E27FC236}">
                <a16:creationId xmlns:a16="http://schemas.microsoft.com/office/drawing/2014/main" id="{9E2C61FC-3719-4905-AC11-52A23C0EF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23" y="419363"/>
            <a:ext cx="10959122" cy="5794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65D94B2-A6F7-472C-B372-4E97624F45B4}"/>
                  </a:ext>
                </a:extLst>
              </p14:cNvPr>
              <p14:cNvContentPartPr/>
              <p14:nvPr/>
            </p14:nvContentPartPr>
            <p14:xfrm>
              <a:off x="5851769" y="5641730"/>
              <a:ext cx="2286000" cy="76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65D94B2-A6F7-472C-B372-4E97624F45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3772" y="5624602"/>
                <a:ext cx="2321634" cy="110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38D3641-A99B-448A-8266-0ED175BE9DB3}"/>
                  </a:ext>
                </a:extLst>
              </p14:cNvPr>
              <p14:cNvContentPartPr/>
              <p14:nvPr/>
            </p14:nvContentPartPr>
            <p14:xfrm>
              <a:off x="2246923" y="6100884"/>
              <a:ext cx="1295400" cy="4762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38D3641-A99B-448A-8266-0ED175BE9D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9340" y="6083503"/>
                <a:ext cx="1330925" cy="8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858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C685FB-997B-4145-856A-7EBDAAB11DE7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0537B1A-7111-4A00-B565-D17AB5047472}"/>
                  </a:ext>
                </a:extLst>
              </p14:cNvPr>
              <p14:cNvContentPartPr/>
              <p14:nvPr/>
            </p14:nvContentPartPr>
            <p14:xfrm>
              <a:off x="2461845" y="2681653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0537B1A-7111-4A00-B565-D17AB50474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5595" y="2214928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4">
            <a:extLst>
              <a:ext uri="{FF2B5EF4-FFF2-40B4-BE49-F238E27FC236}">
                <a16:creationId xmlns:a16="http://schemas.microsoft.com/office/drawing/2014/main" id="{95832BEB-0C39-4CBB-AAFD-C30CF96E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07" y="588918"/>
            <a:ext cx="11164276" cy="59927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18DAE42-097A-46C9-98CA-FD4FC1A2EB30}"/>
                  </a:ext>
                </a:extLst>
              </p14:cNvPr>
              <p14:cNvContentPartPr/>
              <p14:nvPr/>
            </p14:nvContentPartPr>
            <p14:xfrm>
              <a:off x="9837616" y="5631961"/>
              <a:ext cx="590550" cy="952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18DAE42-097A-46C9-98CA-FD4FC1A2EB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9852" y="5614952"/>
                <a:ext cx="626440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143066A-4F9D-4164-8A2C-00C5F777D579}"/>
                  </a:ext>
                </a:extLst>
              </p14:cNvPr>
              <p14:cNvContentPartPr/>
              <p14:nvPr/>
            </p14:nvContentPartPr>
            <p14:xfrm>
              <a:off x="1289538" y="6032499"/>
              <a:ext cx="2724150" cy="952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143066A-4F9D-4164-8A2C-00C5F777D5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1909" y="6015830"/>
                <a:ext cx="2759767" cy="43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64D3A48-7346-4A0E-8B37-BE33F2C4C116}"/>
                  </a:ext>
                </a:extLst>
              </p14:cNvPr>
              <p14:cNvContentPartPr/>
              <p14:nvPr/>
            </p14:nvContentPartPr>
            <p14:xfrm>
              <a:off x="5304691" y="6061807"/>
              <a:ext cx="4619625" cy="762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64D3A48-7346-4A0E-8B37-BE33F2C4C1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86698" y="6044330"/>
                <a:ext cx="4655252" cy="110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0FADB1B-8A83-402B-9114-4CC0FE562F6F}"/>
                  </a:ext>
                </a:extLst>
              </p14:cNvPr>
              <p14:cNvContentPartPr/>
              <p14:nvPr/>
            </p14:nvContentPartPr>
            <p14:xfrm>
              <a:off x="1211384" y="6433038"/>
              <a:ext cx="771525" cy="10477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0FADB1B-8A83-402B-9114-4CC0FE562F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3759" y="6415925"/>
                <a:ext cx="807134" cy="1393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36593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C685FB-997B-4145-856A-7EBDAAB11DE7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5C1F6AF-9AB0-4A64-9DCD-BDCB9CF1A53C}"/>
                  </a:ext>
                </a:extLst>
              </p14:cNvPr>
              <p14:cNvContentPartPr/>
              <p14:nvPr/>
            </p14:nvContentPartPr>
            <p14:xfrm>
              <a:off x="2735385" y="2789115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5C1F6AF-9AB0-4A64-9DCD-BDCB9CF1A5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8660" y="232239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4">
            <a:extLst>
              <a:ext uri="{FF2B5EF4-FFF2-40B4-BE49-F238E27FC236}">
                <a16:creationId xmlns:a16="http://schemas.microsoft.com/office/drawing/2014/main" id="{68EA8328-9D3F-43A0-BE1D-F27A66BA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39" y="604158"/>
            <a:ext cx="11349892" cy="552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1318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AA0F0214-DF3E-431A-B549-AA45F7C9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1" y="578406"/>
            <a:ext cx="11271738" cy="5701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90AD9-5127-412A-BD97-A8DBFBC2BB11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28023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69F530-0DC6-4B14-B039-82DB2B1B6A8D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C2A24281-917E-4167-A403-A2CBEE08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46" y="427113"/>
            <a:ext cx="11203353" cy="600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8824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69F530-0DC6-4B14-B039-82DB2B1B6A8D}"/>
              </a:ext>
            </a:extLst>
          </p:cNvPr>
          <p:cNvSpPr txBox="1"/>
          <p:nvPr/>
        </p:nvSpPr>
        <p:spPr>
          <a:xfrm>
            <a:off x="152400" y="937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chemeClr val="accent1"/>
                </a:solidFill>
                <a:ea typeface="맑은 고딕"/>
              </a:rPr>
              <a:t>백트래킹</a:t>
            </a:r>
            <a:endParaRPr lang="ko-KR" altLang="en-US" dirty="0">
              <a:solidFill>
                <a:schemeClr val="accent1"/>
              </a:solidFill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E8551-C548-42A2-9B38-D929AF7081F0}"/>
              </a:ext>
            </a:extLst>
          </p:cNvPr>
          <p:cNvSpPr txBox="1"/>
          <p:nvPr/>
        </p:nvSpPr>
        <p:spPr>
          <a:xfrm>
            <a:off x="435708" y="455246"/>
            <a:ext cx="4677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ea typeface="맑은 고딕"/>
              </a:rPr>
              <a:t>백트래킹 시뮬레이션 예제문제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0A46D4E6-425F-4781-A22C-F81D7B5A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93" y="1312303"/>
            <a:ext cx="11760200" cy="46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5837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9244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7CC81D6-8C85-4AD3-B98B-8225274A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55" y="213790"/>
            <a:ext cx="9969910" cy="60191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02A9DDD-3A0B-47D4-A9D8-E65E78D37617}"/>
                  </a:ext>
                </a:extLst>
              </p14:cNvPr>
              <p14:cNvContentPartPr/>
              <p14:nvPr/>
            </p14:nvContentPartPr>
            <p14:xfrm>
              <a:off x="3008056" y="1940335"/>
              <a:ext cx="3838575" cy="1905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02A9DDD-3A0B-47D4-A9D8-E65E78D376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0040" y="1913877"/>
                <a:ext cx="3874247" cy="71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2059319-3A59-4F23-845C-6C15F19899F4}"/>
                  </a:ext>
                </a:extLst>
              </p14:cNvPr>
              <p14:cNvContentPartPr/>
              <p14:nvPr/>
            </p14:nvContentPartPr>
            <p14:xfrm>
              <a:off x="7346540" y="2161560"/>
              <a:ext cx="171450" cy="17145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2059319-3A59-4F23-845C-6C15F19899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8643" y="2143663"/>
                <a:ext cx="206885" cy="20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B9786F7-E277-4614-865D-E17DCA732301}"/>
                  </a:ext>
                </a:extLst>
              </p14:cNvPr>
              <p14:cNvContentPartPr/>
              <p14:nvPr/>
            </p14:nvContentPartPr>
            <p14:xfrm>
              <a:off x="7432574" y="2198431"/>
              <a:ext cx="209550" cy="219075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B9786F7-E277-4614-865D-E17DCA7323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14540" y="2180620"/>
                <a:ext cx="245256" cy="254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7F13566-FC68-4776-9601-0E4F966054B2}"/>
                  </a:ext>
                </a:extLst>
              </p14:cNvPr>
              <p14:cNvContentPartPr/>
              <p14:nvPr/>
            </p14:nvContentPartPr>
            <p14:xfrm>
              <a:off x="7543185" y="2481108"/>
              <a:ext cx="114300" cy="85725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7F13566-FC68-4776-9601-0E4F966054B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24630" y="2463249"/>
                <a:ext cx="151039" cy="121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ED3CFAF-8660-457E-97C0-5A352FB71D29}"/>
                  </a:ext>
                </a:extLst>
              </p14:cNvPr>
              <p14:cNvContentPartPr/>
              <p14:nvPr/>
            </p14:nvContentPartPr>
            <p14:xfrm>
              <a:off x="7813572" y="2247593"/>
              <a:ext cx="57149" cy="7620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ED3CFAF-8660-457E-97C0-5A352FB71D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96959" y="2229008"/>
                <a:ext cx="90043" cy="112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DCAC080-7985-4756-82FB-EC04E9380688}"/>
                  </a:ext>
                </a:extLst>
              </p14:cNvPr>
              <p14:cNvContentPartPr/>
              <p14:nvPr/>
            </p14:nvContentPartPr>
            <p14:xfrm>
              <a:off x="7875024" y="2309044"/>
              <a:ext cx="114300" cy="1905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DCAC080-7985-4756-82FB-EC04E93806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56529" y="2281830"/>
                <a:ext cx="150920" cy="72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1A9A2A4-E46C-40DF-9ECD-7E7A3EC07350}"/>
                  </a:ext>
                </a:extLst>
              </p14:cNvPr>
              <p14:cNvContentPartPr/>
              <p14:nvPr/>
            </p14:nvContentPartPr>
            <p14:xfrm>
              <a:off x="7702961" y="2419657"/>
              <a:ext cx="333375" cy="1905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1A9A2A4-E46C-40DF-9ECD-7E7A3EC0735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4902" y="2392443"/>
                <a:ext cx="369132" cy="72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336CF576-406E-4F05-8314-CF47443AEACF}"/>
                  </a:ext>
                </a:extLst>
              </p14:cNvPr>
              <p14:cNvContentPartPr/>
              <p14:nvPr/>
            </p14:nvContentPartPr>
            <p14:xfrm>
              <a:off x="7948766" y="2444238"/>
              <a:ext cx="19050" cy="1143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336CF576-406E-4F05-8314-CF47443AEAC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96266" y="2425743"/>
                <a:ext cx="1905000" cy="1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12086791-9388-432D-A50E-871C83DA8127}"/>
                  </a:ext>
                </a:extLst>
              </p14:cNvPr>
              <p14:cNvContentPartPr/>
              <p14:nvPr/>
            </p14:nvContentPartPr>
            <p14:xfrm>
              <a:off x="8182282" y="2456528"/>
              <a:ext cx="409575" cy="1905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12086791-9388-432D-A50E-871C83DA81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64111" y="1504028"/>
                <a:ext cx="445554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A7619B34-BDBB-44C0-A684-C385C30B4F03}"/>
                  </a:ext>
                </a:extLst>
              </p14:cNvPr>
              <p14:cNvContentPartPr/>
              <p14:nvPr/>
            </p14:nvContentPartPr>
            <p14:xfrm>
              <a:off x="8587864" y="2284463"/>
              <a:ext cx="95250" cy="409575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A7619B34-BDBB-44C0-A684-C385C30B4F0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70483" y="2266308"/>
                <a:ext cx="129665" cy="445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69C13F6-F8E0-4919-B1CC-5FC4AE9DE437}"/>
                  </a:ext>
                </a:extLst>
              </p14:cNvPr>
              <p14:cNvContentPartPr/>
              <p14:nvPr/>
            </p14:nvContentPartPr>
            <p14:xfrm>
              <a:off x="8956573" y="2419657"/>
              <a:ext cx="123825" cy="13335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69C13F6-F8E0-4919-B1CC-5FC4AE9DE43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38470" y="2401924"/>
                <a:ext cx="159669" cy="16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20A5F3E-7947-40C5-8AAB-705B3C4F5A5F}"/>
                  </a:ext>
                </a:extLst>
              </p14:cNvPr>
              <p14:cNvContentPartPr/>
              <p14:nvPr/>
            </p14:nvContentPartPr>
            <p14:xfrm>
              <a:off x="9226960" y="2345915"/>
              <a:ext cx="28574" cy="371474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20A5F3E-7947-40C5-8AAB-705B3C4F5A5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206254" y="2327812"/>
                <a:ext cx="69571" cy="407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9D03708-C5EF-4D55-93DA-68E5AE9D0FD7}"/>
                  </a:ext>
                </a:extLst>
              </p14:cNvPr>
              <p14:cNvContentPartPr/>
              <p14:nvPr/>
            </p14:nvContentPartPr>
            <p14:xfrm>
              <a:off x="9411315" y="2382785"/>
              <a:ext cx="180974" cy="219075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9D03708-C5EF-4D55-93DA-68E5AE9D0FD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393676" y="2365003"/>
                <a:ext cx="215899" cy="254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4189F36C-2725-4A87-9EF0-BCBDF9C61556}"/>
                  </a:ext>
                </a:extLst>
              </p14:cNvPr>
              <p14:cNvContentPartPr/>
              <p14:nvPr/>
            </p14:nvContentPartPr>
            <p14:xfrm>
              <a:off x="9657121" y="2358206"/>
              <a:ext cx="76200" cy="371474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4189F36C-2725-4A87-9EF0-BCBDF9C6155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38536" y="2340085"/>
                <a:ext cx="112999" cy="407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7A3856AD-65BB-41F2-854E-89AF32A82026}"/>
                  </a:ext>
                </a:extLst>
              </p14:cNvPr>
              <p14:cNvContentPartPr/>
              <p14:nvPr/>
            </p14:nvContentPartPr>
            <p14:xfrm>
              <a:off x="9485056" y="2788367"/>
              <a:ext cx="390525" cy="7620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7A3856AD-65BB-41F2-854E-89AF32A8202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67208" y="2769872"/>
                <a:ext cx="425865" cy="112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4C8A97D-3D40-4107-94E0-42F00D5A5C35}"/>
                  </a:ext>
                </a:extLst>
              </p14:cNvPr>
              <p14:cNvContentPartPr/>
              <p14:nvPr/>
            </p14:nvContentPartPr>
            <p14:xfrm>
              <a:off x="9890636" y="2468818"/>
              <a:ext cx="219075" cy="9525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4C8A97D-3D40-4107-94E0-42F00D5A5C3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872854" y="2451437"/>
                <a:ext cx="254283" cy="129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5BE60EC5-B68E-43ED-8763-5A43F7B87837}"/>
                  </a:ext>
                </a:extLst>
              </p14:cNvPr>
              <p14:cNvContentPartPr/>
              <p14:nvPr/>
            </p14:nvContentPartPr>
            <p14:xfrm>
              <a:off x="9915217" y="2628593"/>
              <a:ext cx="295275" cy="17145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5BE60EC5-B68E-43ED-8763-5A43F7B8783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97212" y="2610696"/>
                <a:ext cx="330924" cy="206885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CEDD618-209E-4EEE-A52A-D78B22A2B81E}"/>
              </a:ext>
            </a:extLst>
          </p:cNvPr>
          <p:cNvSpPr txBox="1"/>
          <p:nvPr/>
        </p:nvSpPr>
        <p:spPr>
          <a:xfrm>
            <a:off x="68345" y="707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b="1" dirty="0">
                <a:ea typeface="맑은 고딕"/>
              </a:rPr>
              <a:t>비트마스크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68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D92D-2B74-4DCF-A97C-21874EFDDC2E}"/>
              </a:ext>
            </a:extLst>
          </p:cNvPr>
          <p:cNvSpPr txBox="1"/>
          <p:nvPr/>
        </p:nvSpPr>
        <p:spPr>
          <a:xfrm>
            <a:off x="152401" y="2012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  <a:ea typeface="맑은 고딕"/>
              </a:rPr>
              <a:t>재귀</a:t>
            </a:r>
            <a:endParaRPr lang="ko-KR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2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6880595-1067-4A84-BC6D-9A095192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59568"/>
            <a:ext cx="8448430" cy="6002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BE44D62-DA4D-4D3D-A32F-574AEFC6A3CA}"/>
                  </a:ext>
                </a:extLst>
              </p14:cNvPr>
              <p14:cNvContentPartPr/>
              <p14:nvPr/>
            </p14:nvContentPartPr>
            <p14:xfrm>
              <a:off x="2522084" y="1035502"/>
              <a:ext cx="1924050" cy="8572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BE44D62-DA4D-4D3D-A32F-574AEFC6A3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4472" y="1018216"/>
                <a:ext cx="1959634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4D3DD08-7FD9-48BE-A347-1ED945096722}"/>
                  </a:ext>
                </a:extLst>
              </p14:cNvPr>
              <p14:cNvContentPartPr/>
              <p14:nvPr/>
            </p14:nvContentPartPr>
            <p14:xfrm>
              <a:off x="5167311" y="1079046"/>
              <a:ext cx="2676525" cy="1905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4D3DD08-7FD9-48BE-A347-1ED9450967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49683" y="145596"/>
                <a:ext cx="271214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F0AD84C-DFCB-4B87-9C6C-EE539836A1A0}"/>
                  </a:ext>
                </a:extLst>
              </p14:cNvPr>
              <p14:cNvContentPartPr/>
              <p14:nvPr/>
            </p14:nvContentPartPr>
            <p14:xfrm>
              <a:off x="954541" y="1470932"/>
              <a:ext cx="2114550" cy="1905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F0AD84C-DFCB-4B87-9C6C-EE539836A1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6881" y="518432"/>
                <a:ext cx="2150231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1D2A2C4-5B95-4A41-B632-DD7C75D150CF}"/>
                  </a:ext>
                </a:extLst>
              </p14:cNvPr>
              <p14:cNvContentPartPr/>
              <p14:nvPr/>
            </p14:nvContentPartPr>
            <p14:xfrm>
              <a:off x="2663597" y="3223531"/>
              <a:ext cx="6038850" cy="47625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1D2A2C4-5B95-4A41-B632-DD7C75D150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45606" y="3204403"/>
                <a:ext cx="6074472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CA270D0-E042-447B-B11C-7B4A3321D9BA}"/>
                  </a:ext>
                </a:extLst>
              </p14:cNvPr>
              <p14:cNvContentPartPr/>
              <p14:nvPr/>
            </p14:nvContentPartPr>
            <p14:xfrm>
              <a:off x="932769" y="3626303"/>
              <a:ext cx="1476375" cy="1905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CA270D0-E042-447B-B11C-7B4A3321D9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5180" y="3610688"/>
                <a:ext cx="1511911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2FB412B-D2ED-4D52-BF91-46200987A00F}"/>
                  </a:ext>
                </a:extLst>
              </p14:cNvPr>
              <p14:cNvContentPartPr/>
              <p14:nvPr/>
            </p14:nvContentPartPr>
            <p14:xfrm>
              <a:off x="-776287" y="3593647"/>
              <a:ext cx="19050" cy="1905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2FB412B-D2ED-4D52-BF91-46200987A0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728787" y="2641147"/>
                <a:ext cx="1905000" cy="1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12255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845081-2DED-44A0-9318-971D13EFAA00}"/>
              </a:ext>
            </a:extLst>
          </p:cNvPr>
          <p:cNvSpPr txBox="1"/>
          <p:nvPr/>
        </p:nvSpPr>
        <p:spPr>
          <a:xfrm>
            <a:off x="4549" y="7278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ea typeface="맑은 고딕"/>
              </a:rPr>
              <a:t>비트마스크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25983-DAC4-4794-8E87-4F34042BF4C2}"/>
              </a:ext>
            </a:extLst>
          </p:cNvPr>
          <p:cNvSpPr txBox="1"/>
          <p:nvPr/>
        </p:nvSpPr>
        <p:spPr>
          <a:xfrm>
            <a:off x="84162" y="584579"/>
            <a:ext cx="813406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solidFill>
                  <a:srgbClr val="333333"/>
                </a:solidFill>
                <a:latin typeface="Apple SD Gothic Neo"/>
                <a:ea typeface="맑은 고딕"/>
              </a:rPr>
              <a:t>길이가</a:t>
            </a:r>
            <a:r>
              <a:rPr lang="en-US" altLang="ko-KR" sz="2400" dirty="0">
                <a:solidFill>
                  <a:srgbClr val="333333"/>
                </a:solidFill>
                <a:latin typeface="Apple SD Gothic Neo"/>
                <a:ea typeface="맑은 고딕"/>
              </a:rPr>
              <a:t> 5</a:t>
            </a:r>
            <a:r>
              <a:rPr lang="ko-KR" altLang="en-US" sz="2400" dirty="0">
                <a:solidFill>
                  <a:srgbClr val="333333"/>
                </a:solidFill>
                <a:latin typeface="Apple SD Gothic Neo"/>
                <a:ea typeface="맑은 고딕"/>
              </a:rPr>
              <a:t>인</a:t>
            </a:r>
            <a:r>
              <a:rPr lang="en-US" altLang="ko-KR" sz="2400" dirty="0">
                <a:solidFill>
                  <a:srgbClr val="333333"/>
                </a:solidFill>
                <a:latin typeface="Apple SD Gothic Neo"/>
                <a:ea typeface="맑은 고딕"/>
              </a:rPr>
              <a:t> </a:t>
            </a:r>
            <a:r>
              <a:rPr lang="ko-KR" altLang="en-US" sz="2400" dirty="0">
                <a:solidFill>
                  <a:srgbClr val="333333"/>
                </a:solidFill>
                <a:latin typeface="Apple SD Gothic Neo"/>
                <a:ea typeface="맑은 고딕"/>
              </a:rPr>
              <a:t>집합</a:t>
            </a:r>
            <a:r>
              <a:rPr lang="en-US" altLang="ko-KR" sz="2400" dirty="0">
                <a:solidFill>
                  <a:srgbClr val="333333"/>
                </a:solidFill>
                <a:latin typeface="Apple SD Gothic Neo"/>
                <a:ea typeface="맑은 고딕"/>
              </a:rPr>
              <a:t> { 0, 1, 2, 3, 4 }</a:t>
            </a:r>
            <a:br>
              <a:rPr lang="en-US" altLang="ko-KR" sz="2400" dirty="0"/>
            </a:br>
            <a:br>
              <a:rPr lang="en-US" altLang="ko-KR" sz="2400" dirty="0"/>
            </a:br>
            <a:endParaRPr lang="en-US" altLang="ko-KR" sz="2400" dirty="0">
              <a:solidFill>
                <a:srgbClr val="333333"/>
              </a:solidFill>
              <a:latin typeface="Apple SD Gothic Neo"/>
              <a:ea typeface="맑은 고딕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937CCA6-E15A-416F-9329-E835C3358081}"/>
                  </a:ext>
                </a:extLst>
              </p14:cNvPr>
              <p14:cNvContentPartPr/>
              <p14:nvPr/>
            </p14:nvContentPartPr>
            <p14:xfrm>
              <a:off x="530272" y="1292273"/>
              <a:ext cx="190500" cy="295274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937CCA6-E15A-416F-9329-E835C33580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568" y="1274334"/>
                <a:ext cx="225555" cy="330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2F87B21-F5C4-4A0A-AA88-6900E5627CBD}"/>
                  </a:ext>
                </a:extLst>
              </p14:cNvPr>
              <p14:cNvContentPartPr/>
              <p14:nvPr/>
            </p14:nvContentPartPr>
            <p14:xfrm>
              <a:off x="496153" y="1428750"/>
              <a:ext cx="133350" cy="19049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2F87B21-F5C4-4A0A-AA88-6900E5627C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653" y="476300"/>
                <a:ext cx="1680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DB0120A-A88F-4164-9F59-ED1E532CC7E7}"/>
                  </a:ext>
                </a:extLst>
              </p14:cNvPr>
              <p14:cNvContentPartPr/>
              <p14:nvPr/>
            </p14:nvContentPartPr>
            <p14:xfrm>
              <a:off x="268689" y="1587974"/>
              <a:ext cx="409575" cy="19049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DB0120A-A88F-4164-9F59-ED1E532CC7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694" y="635524"/>
                <a:ext cx="445206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310048F-08B2-4233-B250-E760A58C58BD}"/>
                  </a:ext>
                </a:extLst>
              </p14:cNvPr>
              <p14:cNvContentPartPr/>
              <p14:nvPr/>
            </p14:nvContentPartPr>
            <p14:xfrm>
              <a:off x="598511" y="1622094"/>
              <a:ext cx="19049" cy="1905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310048F-08B2-4233-B250-E760A58C58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629" y="1604422"/>
                <a:ext cx="48515" cy="225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6405B30-FDA7-4699-A300-0AD4D65142C7}"/>
                  </a:ext>
                </a:extLst>
              </p14:cNvPr>
              <p14:cNvContentPartPr/>
              <p14:nvPr/>
            </p14:nvContentPartPr>
            <p14:xfrm>
              <a:off x="803227" y="1337766"/>
              <a:ext cx="180975" cy="17145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6405B30-FDA7-4699-A300-0AD4D65142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5344" y="1319719"/>
                <a:ext cx="216383" cy="207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5FC048A-3B02-4904-985B-C3971EB4B875}"/>
                  </a:ext>
                </a:extLst>
              </p14:cNvPr>
              <p14:cNvContentPartPr/>
              <p14:nvPr/>
            </p14:nvContentPartPr>
            <p14:xfrm>
              <a:off x="860093" y="1371884"/>
              <a:ext cx="133350" cy="19049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5FC048A-3B02-4904-985B-C3971EB4B8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547" y="419434"/>
                <a:ext cx="168091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1EC0CA8-6123-4584-8FB9-3710F8F319D3}"/>
                  </a:ext>
                </a:extLst>
              </p14:cNvPr>
              <p14:cNvContentPartPr/>
              <p14:nvPr/>
            </p14:nvContentPartPr>
            <p14:xfrm>
              <a:off x="689496" y="1519735"/>
              <a:ext cx="333374" cy="161925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1EC0CA8-6123-4584-8FB9-3710F8F319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1319" y="1501500"/>
                <a:ext cx="369365" cy="198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CFD8C17-F6FC-43D0-83D1-42D45BE13E10}"/>
                  </a:ext>
                </a:extLst>
              </p14:cNvPr>
              <p14:cNvContentPartPr/>
              <p14:nvPr/>
            </p14:nvContentPartPr>
            <p14:xfrm>
              <a:off x="962451" y="1678960"/>
              <a:ext cx="152399" cy="47624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CFD8C17-F6FC-43D0-83D1-42D45BE13E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3956" y="1660210"/>
                <a:ext cx="189019" cy="84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1976E3B-8BD4-4216-90EA-8A8EE07E0F54}"/>
                  </a:ext>
                </a:extLst>
              </p14:cNvPr>
              <p14:cNvContentPartPr/>
              <p14:nvPr/>
            </p14:nvContentPartPr>
            <p14:xfrm>
              <a:off x="1212660" y="1383257"/>
              <a:ext cx="257174" cy="2286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1976E3B-8BD4-4216-90EA-8A8EE07E0F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94973" y="1365200"/>
                <a:ext cx="292195" cy="264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B7DBDC6-9185-44EE-99A4-FBA581B86F1D}"/>
                  </a:ext>
                </a:extLst>
              </p14:cNvPr>
              <p14:cNvContentPartPr/>
              <p14:nvPr/>
            </p14:nvContentPartPr>
            <p14:xfrm>
              <a:off x="1485615" y="1394631"/>
              <a:ext cx="38099" cy="219074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B7DBDC6-9185-44EE-99A4-FBA581B86F1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65563" y="1376405"/>
                <a:ext cx="77802" cy="255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684B26A-F4FC-457E-8880-CDC7F9C37E40}"/>
                  </a:ext>
                </a:extLst>
              </p14:cNvPr>
              <p14:cNvContentPartPr/>
              <p14:nvPr/>
            </p14:nvContentPartPr>
            <p14:xfrm>
              <a:off x="1337765" y="1644839"/>
              <a:ext cx="200025" cy="123825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684B26A-F4FC-457E-8880-CDC7F9C37E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20219" y="1627048"/>
                <a:ext cx="234766" cy="159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853492C-4A56-4956-B2F4-7BB94C5F9021}"/>
                  </a:ext>
                </a:extLst>
              </p14:cNvPr>
              <p14:cNvContentPartPr/>
              <p14:nvPr/>
            </p14:nvContentPartPr>
            <p14:xfrm>
              <a:off x="1349138" y="1656213"/>
              <a:ext cx="238125" cy="19049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853492C-4A56-4956-B2F4-7BB94C5F902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31207" y="1627351"/>
                <a:ext cx="273629" cy="76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E2DFAC2-047A-4827-97B7-F73C69DDF9BA}"/>
                  </a:ext>
                </a:extLst>
              </p14:cNvPr>
              <p14:cNvContentPartPr/>
              <p14:nvPr/>
            </p14:nvContentPartPr>
            <p14:xfrm>
              <a:off x="1656213" y="1349138"/>
              <a:ext cx="190500" cy="76199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E2DFAC2-047A-4827-97B7-F73C69DDF9B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38509" y="1331976"/>
                <a:ext cx="225555" cy="110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ACB83B6-FDA3-45DC-B0C1-9B461C11E044}"/>
                  </a:ext>
                </a:extLst>
              </p14:cNvPr>
              <p14:cNvContentPartPr/>
              <p14:nvPr/>
            </p14:nvContentPartPr>
            <p14:xfrm>
              <a:off x="1678959" y="1496989"/>
              <a:ext cx="200025" cy="9525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ACB83B6-FDA3-45DC-B0C1-9B461C11E0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61382" y="1478239"/>
                <a:ext cx="234827" cy="132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6FE25C8-A862-497E-B7B1-36C92061C4E1}"/>
                  </a:ext>
                </a:extLst>
              </p14:cNvPr>
              <p14:cNvContentPartPr/>
              <p14:nvPr/>
            </p14:nvContentPartPr>
            <p14:xfrm>
              <a:off x="1917794" y="1235407"/>
              <a:ext cx="171450" cy="304799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6FE25C8-A862-497E-B7B1-36C92061C4E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99747" y="1217562"/>
                <a:ext cx="207184" cy="340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8CCE300-41FA-427B-A02A-F4FA99A40136}"/>
                  </a:ext>
                </a:extLst>
              </p14:cNvPr>
              <p14:cNvContentPartPr/>
              <p14:nvPr/>
            </p14:nvContentPartPr>
            <p14:xfrm>
              <a:off x="1792691" y="1656212"/>
              <a:ext cx="133350" cy="180975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8CCE300-41FA-427B-A02A-F4FA99A4013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75145" y="1638364"/>
                <a:ext cx="168091" cy="216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B627BC7-8AE7-4B64-AF0E-98C3A5D5BFC7}"/>
                  </a:ext>
                </a:extLst>
              </p14:cNvPr>
              <p14:cNvContentPartPr/>
              <p14:nvPr/>
            </p14:nvContentPartPr>
            <p14:xfrm>
              <a:off x="1747198" y="1724451"/>
              <a:ext cx="190500" cy="19049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B627BC7-8AE7-4B64-AF0E-98C3A5D5BFC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29494" y="1709569"/>
                <a:ext cx="225555" cy="48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A2BC836-3BFA-431B-B70B-DA39EF1BFE29}"/>
                  </a:ext>
                </a:extLst>
              </p14:cNvPr>
              <p14:cNvContentPartPr/>
              <p14:nvPr/>
            </p14:nvContentPartPr>
            <p14:xfrm>
              <a:off x="2179376" y="1360511"/>
              <a:ext cx="819149" cy="19049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A2BC836-3BFA-431B-B70B-DA39EF1BFE2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61381" y="1345629"/>
                <a:ext cx="854780" cy="48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DF7EC81-85BF-4C2B-A388-B4634CDB7486}"/>
                  </a:ext>
                </a:extLst>
              </p14:cNvPr>
              <p14:cNvContentPartPr/>
              <p14:nvPr/>
            </p14:nvContentPartPr>
            <p14:xfrm>
              <a:off x="2952750" y="1121675"/>
              <a:ext cx="228600" cy="571499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DF7EC81-85BF-4C2B-A388-B4634CDB74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34693" y="1103590"/>
                <a:ext cx="264353" cy="607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6169D7F7-F50A-4C01-BC26-37190EEB2734}"/>
                  </a:ext>
                </a:extLst>
              </p14:cNvPr>
              <p14:cNvContentPartPr/>
              <p14:nvPr/>
            </p14:nvContentPartPr>
            <p14:xfrm>
              <a:off x="7274541" y="4260660"/>
              <a:ext cx="19049" cy="19049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6169D7F7-F50A-4C01-BC26-37190EEB273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22091" y="3308210"/>
                <a:ext cx="1904900" cy="1904900"/>
              </a:xfrm>
              <a:prstGeom prst="rect">
                <a:avLst/>
              </a:prstGeom>
            </p:spPr>
          </p:pic>
        </mc:Fallback>
      </mc:AlternateContent>
      <p:pic>
        <p:nvPicPr>
          <p:cNvPr id="48" name="그림 48">
            <a:extLst>
              <a:ext uri="{FF2B5EF4-FFF2-40B4-BE49-F238E27FC236}">
                <a16:creationId xmlns:a16="http://schemas.microsoft.com/office/drawing/2014/main" id="{61EB4A34-4E41-489E-B635-10AEA02D448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4162" y="2187293"/>
            <a:ext cx="5359020" cy="28701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2761016-2D75-47DB-B62A-DF4B392B0A93}"/>
              </a:ext>
            </a:extLst>
          </p:cNvPr>
          <p:cNvSpPr txBox="1"/>
          <p:nvPr/>
        </p:nvSpPr>
        <p:spPr>
          <a:xfrm>
            <a:off x="209266" y="5270311"/>
            <a:ext cx="98172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{ 2, 4 }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  <a:ea typeface="맑은 고딕"/>
              </a:rPr>
              <a:t>부분집합에서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Apple SD Gothic Neo"/>
                <a:ea typeface="맑은 고딕"/>
              </a:rPr>
              <a:t>i</a:t>
            </a:r>
            <a:r>
              <a:rPr lang="ko-KR" altLang="en-US" dirty="0" err="1">
                <a:solidFill>
                  <a:srgbClr val="333333"/>
                </a:solidFill>
                <a:latin typeface="Apple SD Gothic Neo"/>
                <a:ea typeface="맑은 고딕"/>
              </a:rPr>
              <a:t>를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  <a:ea typeface="맑은 고딕"/>
              </a:rPr>
              <a:t>추가하고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  <a:ea typeface="맑은 고딕"/>
              </a:rPr>
              <a:t>싶으면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  <a:ea typeface="맑은 고딕"/>
              </a:rPr>
              <a:t>단순히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Apple SD Gothic Neo"/>
                <a:ea typeface="맑은 고딕"/>
              </a:rPr>
              <a:t>i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  <a:ea typeface="맑은 고딕"/>
              </a:rPr>
              <a:t>번째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  <a:ea typeface="맑은 고딕"/>
              </a:rPr>
              <a:t>비트의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  <a:ea typeface="맑은 고딕"/>
              </a:rPr>
              <a:t>값을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 1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  <a:ea typeface="맑은 고딕"/>
              </a:rPr>
              <a:t>로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  <a:ea typeface="맑은 고딕"/>
              </a:rPr>
              <a:t>변경해주면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  <a:ea typeface="맑은 고딕"/>
              </a:rPr>
              <a:t>된다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  <a:ea typeface="맑은 고딕"/>
              </a:rPr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>
              <a:solidFill>
                <a:srgbClr val="333333"/>
              </a:solidFill>
              <a:latin typeface="Apple SD Gothic Neo"/>
              <a:ea typeface="맑은 고딕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15FE16FD-0BC2-466C-B73F-4F1FBC25EB1D}"/>
                  </a:ext>
                </a:extLst>
              </p14:cNvPr>
              <p14:cNvContentPartPr/>
              <p14:nvPr/>
            </p14:nvContentPartPr>
            <p14:xfrm>
              <a:off x="336929" y="5955257"/>
              <a:ext cx="76199" cy="361949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15FE16FD-0BC2-466C-B73F-4F1FBC25EB1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9767" y="5937374"/>
                <a:ext cx="110180" cy="397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289A6B28-9755-4CD2-A098-62760B1610CD}"/>
                  </a:ext>
                </a:extLst>
              </p14:cNvPr>
              <p14:cNvContentPartPr/>
              <p14:nvPr/>
            </p14:nvContentPartPr>
            <p14:xfrm>
              <a:off x="666749" y="6046242"/>
              <a:ext cx="161925" cy="200025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289A6B28-9755-4CD2-A098-62760B1610C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8473" y="6028696"/>
                <a:ext cx="198111" cy="234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496D31E-9985-4045-A11F-52E78A7D9083}"/>
                  </a:ext>
                </a:extLst>
              </p14:cNvPr>
              <p14:cNvContentPartPr/>
              <p14:nvPr/>
            </p14:nvContentPartPr>
            <p14:xfrm>
              <a:off x="985198" y="6205466"/>
              <a:ext cx="57149" cy="76199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496D31E-9985-4045-A11F-52E78A7D908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7227" y="6188304"/>
                <a:ext cx="92732" cy="110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0A4B787B-9C71-4D0B-A471-0362DD040A3E}"/>
                  </a:ext>
                </a:extLst>
              </p14:cNvPr>
              <p14:cNvContentPartPr/>
              <p14:nvPr/>
            </p14:nvContentPartPr>
            <p14:xfrm>
              <a:off x="1258154" y="5989377"/>
              <a:ext cx="295274" cy="11430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0A4B787B-9C71-4D0B-A471-0362DD040A3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40215" y="5971349"/>
                <a:ext cx="330793" cy="149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E4698006-A172-45B4-84C9-C7D9AD5F7E8F}"/>
                  </a:ext>
                </a:extLst>
              </p14:cNvPr>
              <p14:cNvContentPartPr/>
              <p14:nvPr/>
            </p14:nvContentPartPr>
            <p14:xfrm>
              <a:off x="1428750" y="6012123"/>
              <a:ext cx="38099" cy="180975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E4698006-A172-45B4-84C9-C7D9AD5F7E8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408907" y="5994240"/>
                <a:ext cx="77389" cy="216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3ECCCF58-6302-4094-8A0E-A858A69ECCEF}"/>
                  </a:ext>
                </a:extLst>
              </p14:cNvPr>
              <p14:cNvContentPartPr/>
              <p14:nvPr/>
            </p14:nvContentPartPr>
            <p14:xfrm>
              <a:off x="1735824" y="5943884"/>
              <a:ext cx="76199" cy="314325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3ECCCF58-6302-4094-8A0E-A858A69ECCE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718739" y="5926146"/>
                <a:ext cx="110027" cy="349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8D54340F-A71A-43C3-A971-034FEC37303D}"/>
                  </a:ext>
                </a:extLst>
              </p14:cNvPr>
              <p14:cNvContentPartPr/>
              <p14:nvPr/>
            </p14:nvContentPartPr>
            <p14:xfrm>
              <a:off x="371048" y="6353317"/>
              <a:ext cx="419099" cy="161925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8D54340F-A71A-43C3-A971-034FEC37303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3138" y="6335041"/>
                <a:ext cx="454561" cy="198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851E364A-723B-4EC4-8A7E-60466C7E833B}"/>
                  </a:ext>
                </a:extLst>
              </p14:cNvPr>
              <p14:cNvContentPartPr/>
              <p14:nvPr/>
            </p14:nvContentPartPr>
            <p14:xfrm>
              <a:off x="2941377" y="6091734"/>
              <a:ext cx="38099" cy="161925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851E364A-723B-4EC4-8A7E-60466C7E833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921534" y="6073499"/>
                <a:ext cx="77389" cy="198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F92BAEDF-9911-4290-8625-36D38750EF98}"/>
                  </a:ext>
                </a:extLst>
              </p14:cNvPr>
              <p14:cNvContentPartPr/>
              <p14:nvPr/>
            </p14:nvContentPartPr>
            <p14:xfrm>
              <a:off x="3146095" y="6114481"/>
              <a:ext cx="66674" cy="17145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F92BAEDF-9911-4290-8625-36D38750EF9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128549" y="6096434"/>
                <a:ext cx="101415" cy="207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D5CC02F1-6710-459C-A114-CC117676F476}"/>
                  </a:ext>
                </a:extLst>
              </p14:cNvPr>
              <p14:cNvContentPartPr/>
              <p14:nvPr/>
            </p14:nvContentPartPr>
            <p14:xfrm>
              <a:off x="3350810" y="6057616"/>
              <a:ext cx="38099" cy="257174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D5CC02F1-6710-459C-A114-CC117676F47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330967" y="6039929"/>
                <a:ext cx="77389" cy="292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40301AA0-9DE2-449E-8278-4D2E2E1D9C53}"/>
                  </a:ext>
                </a:extLst>
              </p14:cNvPr>
              <p14:cNvContentPartPr/>
              <p14:nvPr/>
            </p14:nvContentPartPr>
            <p14:xfrm>
              <a:off x="3578272" y="6171347"/>
              <a:ext cx="152399" cy="152399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40301AA0-9DE2-449E-8278-4D2E2E1D9C5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559732" y="6152852"/>
                <a:ext cx="189108" cy="189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6459DA92-C1A7-408D-ACA2-ADEC7BBFD4B6}"/>
                  </a:ext>
                </a:extLst>
              </p14:cNvPr>
              <p14:cNvContentPartPr/>
              <p14:nvPr/>
            </p14:nvContentPartPr>
            <p14:xfrm>
              <a:off x="3908094" y="6171347"/>
              <a:ext cx="133350" cy="190500"/>
            </p14:xfrm>
          </p:contentPart>
        </mc:Choice>
        <mc:Fallback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6459DA92-C1A7-408D-ACA2-ADEC7BBFD4B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890548" y="6153643"/>
                <a:ext cx="168091" cy="2255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7C28E11F-C58F-4905-8E84-B13EEABD4646}"/>
                  </a:ext>
                </a:extLst>
              </p14:cNvPr>
              <p14:cNvContentPartPr/>
              <p14:nvPr/>
            </p14:nvContentPartPr>
            <p14:xfrm>
              <a:off x="537702" y="6586076"/>
              <a:ext cx="38100" cy="238125"/>
            </p14:xfrm>
          </p:contentPart>
        </mc:Choice>
        <mc:Fallback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7C28E11F-C58F-4905-8E84-B13EEABD464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19207" y="6567759"/>
                <a:ext cx="74720" cy="274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DBD6FC3D-DE7B-4C90-BEAA-BA1D1D367446}"/>
                  </a:ext>
                </a:extLst>
              </p14:cNvPr>
              <p14:cNvContentPartPr/>
              <p14:nvPr/>
            </p14:nvContentPartPr>
            <p14:xfrm>
              <a:off x="3511959" y="6069884"/>
              <a:ext cx="304800" cy="304800"/>
            </p14:xfrm>
          </p:contentPart>
        </mc:Choice>
        <mc:Fallback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DBD6FC3D-DE7B-4C90-BEAA-BA1D1D36744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494134" y="6052039"/>
                <a:ext cx="340093" cy="340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24A75008-DCC3-490E-9FA9-3BA71FDB485C}"/>
                  </a:ext>
                </a:extLst>
              </p14:cNvPr>
              <p14:cNvContentPartPr/>
              <p14:nvPr/>
            </p14:nvContentPartPr>
            <p14:xfrm>
              <a:off x="3524251" y="6045302"/>
              <a:ext cx="219075" cy="409575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24A75008-DCC3-490E-9FA9-3BA71FDB485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06440" y="6027147"/>
                <a:ext cx="254341" cy="445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14931C05-B07F-44BD-BAC2-A46DBD17D1D2}"/>
                  </a:ext>
                </a:extLst>
              </p14:cNvPr>
              <p14:cNvContentPartPr/>
              <p14:nvPr/>
            </p14:nvContentPartPr>
            <p14:xfrm>
              <a:off x="3659443" y="6598367"/>
              <a:ext cx="19050" cy="17145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14931C05-B07F-44BD-BAC2-A46DBD17D1D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632229" y="6580470"/>
                <a:ext cx="72934" cy="20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7B49A472-F7A3-4E51-9160-ECD0884A4633}"/>
                  </a:ext>
                </a:extLst>
              </p14:cNvPr>
              <p14:cNvContentPartPr/>
              <p14:nvPr/>
            </p14:nvContentPartPr>
            <p14:xfrm>
              <a:off x="5478411" y="5688883"/>
              <a:ext cx="3428999" cy="1905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7B49A472-F7A3-4E51-9160-ECD0884A463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460413" y="5662425"/>
                <a:ext cx="3464635" cy="71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CBCBC1F4-E4C9-46FA-8C9E-DF8C2B7BE5FE}"/>
                  </a:ext>
                </a:extLst>
              </p14:cNvPr>
              <p14:cNvContentPartPr/>
              <p14:nvPr/>
            </p14:nvContentPartPr>
            <p14:xfrm>
              <a:off x="3880669" y="1239786"/>
              <a:ext cx="200025" cy="32385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CBCBC1F4-E4C9-46FA-8C9E-DF8C2B7BE5F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862385" y="1221551"/>
                <a:ext cx="236227" cy="359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AF24A531-49DD-45C7-BB8E-7B0BDBADF197}"/>
                  </a:ext>
                </a:extLst>
              </p14:cNvPr>
              <p14:cNvContentPartPr/>
              <p14:nvPr/>
            </p14:nvContentPartPr>
            <p14:xfrm>
              <a:off x="4212509" y="1252076"/>
              <a:ext cx="57149" cy="17145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AF24A531-49DD-45C7-BB8E-7B0BDBADF19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195896" y="1234179"/>
                <a:ext cx="90043" cy="20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D84FBD66-F0A9-4450-9D39-5B17BA997FAF}"/>
                  </a:ext>
                </a:extLst>
              </p14:cNvPr>
              <p14:cNvContentPartPr/>
              <p14:nvPr/>
            </p14:nvContentPartPr>
            <p14:xfrm>
              <a:off x="4347702" y="1239786"/>
              <a:ext cx="247650" cy="26670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D84FBD66-F0A9-4450-9D39-5B17BA997FA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329599" y="1222053"/>
                <a:ext cx="283494" cy="301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791E6204-FED2-4081-84F9-D5C2E69B1FA6}"/>
                  </a:ext>
                </a:extLst>
              </p14:cNvPr>
              <p14:cNvContentPartPr/>
              <p14:nvPr/>
            </p14:nvContentPartPr>
            <p14:xfrm>
              <a:off x="4679541" y="1104592"/>
              <a:ext cx="57149" cy="32385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791E6204-FED2-4081-84F9-D5C2E69B1FA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662928" y="1086378"/>
                <a:ext cx="90043" cy="359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5313CD80-5D66-4DEA-8DF5-D161EFE3279D}"/>
                  </a:ext>
                </a:extLst>
              </p14:cNvPr>
              <p14:cNvContentPartPr/>
              <p14:nvPr/>
            </p14:nvContentPartPr>
            <p14:xfrm>
              <a:off x="4618089" y="1497883"/>
              <a:ext cx="133350" cy="13335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5313CD80-5D66-4DEA-8DF5-D161EFE3279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600403" y="1480150"/>
                <a:ext cx="168368" cy="16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216FFA0B-2377-4CFA-B37E-913418A81174}"/>
                  </a:ext>
                </a:extLst>
              </p14:cNvPr>
              <p14:cNvContentPartPr/>
              <p14:nvPr/>
            </p14:nvContentPartPr>
            <p14:xfrm>
              <a:off x="4876186" y="1080012"/>
              <a:ext cx="180974" cy="20955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216FFA0B-2377-4CFA-B37E-913418A8117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858547" y="1061978"/>
                <a:ext cx="215899" cy="24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70A42FF7-A26E-4846-BB75-4CE2EEEA5F94}"/>
                  </a:ext>
                </a:extLst>
              </p14:cNvPr>
              <p14:cNvContentPartPr/>
              <p14:nvPr/>
            </p14:nvContentPartPr>
            <p14:xfrm>
              <a:off x="4851605" y="1362689"/>
              <a:ext cx="323850" cy="3810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70A42FF7-A26E-4846-BB75-4CE2EEEA5F9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833370" y="1344372"/>
                <a:ext cx="359955" cy="74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04FA5845-9726-47E7-AD03-FDCFB2DE8217}"/>
                  </a:ext>
                </a:extLst>
              </p14:cNvPr>
              <p14:cNvContentPartPr/>
              <p14:nvPr/>
            </p14:nvContentPartPr>
            <p14:xfrm>
              <a:off x="5060540" y="1411850"/>
              <a:ext cx="19050" cy="581025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04FA5845-9726-47E7-AD03-FDCFB2DE821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108040" y="1393761"/>
                <a:ext cx="1905000" cy="616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08DC9511-FCAE-44DB-8C65-C215759F7FEC}"/>
                  </a:ext>
                </a:extLst>
              </p14:cNvPr>
              <p14:cNvContentPartPr/>
              <p14:nvPr/>
            </p14:nvContentPartPr>
            <p14:xfrm>
              <a:off x="291895" y="6536915"/>
              <a:ext cx="419100" cy="45720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08DC9511-FCAE-44DB-8C65-C215759F7FE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73861" y="6518830"/>
                <a:ext cx="454806" cy="493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28474462-9B3E-491C-BC4D-93EF19D189E1}"/>
                  </a:ext>
                </a:extLst>
              </p14:cNvPr>
              <p14:cNvContentPartPr/>
              <p14:nvPr/>
            </p14:nvContentPartPr>
            <p14:xfrm>
              <a:off x="8833672" y="5664302"/>
              <a:ext cx="581025" cy="1905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28474462-9B3E-491C-BC4D-93EF19D189E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815583" y="4711802"/>
                <a:ext cx="616842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89BD304D-2A99-41D0-8BC9-D806BB4CE49B}"/>
                  </a:ext>
                </a:extLst>
              </p14:cNvPr>
              <p14:cNvContentPartPr/>
              <p14:nvPr/>
            </p14:nvContentPartPr>
            <p14:xfrm>
              <a:off x="4740991" y="5725754"/>
              <a:ext cx="752475" cy="1905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89BD304D-2A99-41D0-8BC9-D806BB4CE49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722929" y="4773254"/>
                <a:ext cx="788238" cy="19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75172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E0A61E9-5F11-48B2-B179-94AE0A68E54F}"/>
                  </a:ext>
                </a:extLst>
              </p14:cNvPr>
              <p14:cNvContentPartPr/>
              <p14:nvPr/>
            </p14:nvContentPartPr>
            <p14:xfrm>
              <a:off x="930992" y="2026367"/>
              <a:ext cx="19050" cy="1905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E0A61E9-5F11-48B2-B179-94AE0A68E5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508" y="1073867"/>
                <a:ext cx="1905000" cy="1905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CAE4D7D-2C1F-4909-8605-0FA177877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271" y="743177"/>
            <a:ext cx="9724102" cy="5125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DCECF64-640A-4EFB-BFDA-1720FA148DC9}"/>
                  </a:ext>
                </a:extLst>
              </p14:cNvPr>
              <p14:cNvContentPartPr/>
              <p14:nvPr/>
            </p14:nvContentPartPr>
            <p14:xfrm>
              <a:off x="2995767" y="2997302"/>
              <a:ext cx="114300" cy="4191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DCECF64-640A-4EFB-BFDA-1720FA148D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7212" y="2979268"/>
                <a:ext cx="151039" cy="454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9C21523-037B-41BC-8F4A-0D5BD26C6D72}"/>
                  </a:ext>
                </a:extLst>
              </p14:cNvPr>
              <p14:cNvContentPartPr/>
              <p14:nvPr/>
            </p14:nvContentPartPr>
            <p14:xfrm>
              <a:off x="3942121" y="2985012"/>
              <a:ext cx="114300" cy="409575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9C21523-037B-41BC-8F4A-0D5BD26C6D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3566" y="2966857"/>
                <a:ext cx="151039" cy="445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C0A74BD-EBFB-410E-A4BA-C99CD8C14EC9}"/>
                  </a:ext>
                </a:extLst>
              </p14:cNvPr>
              <p14:cNvContentPartPr/>
              <p14:nvPr/>
            </p14:nvContentPartPr>
            <p14:xfrm>
              <a:off x="7432573" y="1510173"/>
              <a:ext cx="219075" cy="762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C0A74BD-EBFB-410E-A4BA-C99CD8C14E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14762" y="1491678"/>
                <a:ext cx="254341" cy="112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A057564-DE2B-4172-8DD2-91B579226583}"/>
                  </a:ext>
                </a:extLst>
              </p14:cNvPr>
              <p14:cNvContentPartPr/>
              <p14:nvPr/>
            </p14:nvContentPartPr>
            <p14:xfrm>
              <a:off x="7567768" y="1583914"/>
              <a:ext cx="180974" cy="85725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A057564-DE2B-4172-8DD2-91B5792265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50129" y="1566055"/>
                <a:ext cx="215899" cy="121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18266E8-59E1-4FC5-A373-F37BC8AA8F85}"/>
                  </a:ext>
                </a:extLst>
              </p14:cNvPr>
              <p14:cNvContentPartPr/>
              <p14:nvPr/>
            </p14:nvContentPartPr>
            <p14:xfrm>
              <a:off x="8219156" y="1338108"/>
              <a:ext cx="133350" cy="24765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18266E8-59E1-4FC5-A373-F37BC8AA8F8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01470" y="1319978"/>
                <a:ext cx="168368" cy="2835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5EA1203-1DA0-4F89-ACAC-29C5D03437B1}"/>
                  </a:ext>
                </a:extLst>
              </p14:cNvPr>
              <p14:cNvContentPartPr/>
              <p14:nvPr/>
            </p14:nvContentPartPr>
            <p14:xfrm>
              <a:off x="8415798" y="1399560"/>
              <a:ext cx="114300" cy="161925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5EA1203-1DA0-4F89-ACAC-29C5D03437B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97243" y="1381366"/>
                <a:ext cx="151039" cy="197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2680E48-3AFA-4A2D-BD55-4F232FE5575D}"/>
                  </a:ext>
                </a:extLst>
              </p14:cNvPr>
              <p14:cNvContentPartPr/>
              <p14:nvPr/>
            </p14:nvContentPartPr>
            <p14:xfrm>
              <a:off x="8637024" y="1387270"/>
              <a:ext cx="57149" cy="219075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2680E48-3AFA-4A2D-BD55-4F232FE5575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20411" y="1369459"/>
                <a:ext cx="90043" cy="254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0C66C11-3576-459B-BAAE-8EB5C3180790}"/>
                  </a:ext>
                </a:extLst>
              </p14:cNvPr>
              <p14:cNvContentPartPr/>
              <p14:nvPr/>
            </p14:nvContentPartPr>
            <p14:xfrm>
              <a:off x="8809089" y="1411850"/>
              <a:ext cx="76200" cy="238125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0C66C11-3576-459B-BAAE-8EB5C318079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90594" y="1393533"/>
                <a:ext cx="112820" cy="274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9B103EF-4E22-40B1-90CE-EA43A3231209}"/>
                  </a:ext>
                </a:extLst>
              </p14:cNvPr>
              <p14:cNvContentPartPr/>
              <p14:nvPr/>
            </p14:nvContentPartPr>
            <p14:xfrm>
              <a:off x="9005733" y="1534754"/>
              <a:ext cx="219075" cy="28574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9B103EF-4E22-40B1-90CE-EA43A323120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87922" y="1514344"/>
                <a:ext cx="254341" cy="68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44907A4-B018-45AF-9173-A0A5159D2B7B}"/>
                  </a:ext>
                </a:extLst>
              </p14:cNvPr>
              <p14:cNvContentPartPr/>
              <p14:nvPr/>
            </p14:nvContentPartPr>
            <p14:xfrm>
              <a:off x="9153219" y="1448722"/>
              <a:ext cx="133350" cy="24765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44907A4-B018-45AF-9173-A0A5159D2B7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35486" y="1430619"/>
                <a:ext cx="168461" cy="283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FF6C91C-B1A1-47C7-BA48-9A380267257D}"/>
                  </a:ext>
                </a:extLst>
              </p14:cNvPr>
              <p14:cNvContentPartPr/>
              <p14:nvPr/>
            </p14:nvContentPartPr>
            <p14:xfrm>
              <a:off x="9669413" y="1411850"/>
              <a:ext cx="19050" cy="200025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FF6C91C-B1A1-47C7-BA48-9A380267257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642199" y="1393566"/>
                <a:ext cx="72934" cy="236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27ABB43-3897-4220-B426-EE058C068229}"/>
                  </a:ext>
                </a:extLst>
              </p14:cNvPr>
              <p14:cNvContentPartPr/>
              <p14:nvPr/>
            </p14:nvContentPartPr>
            <p14:xfrm>
              <a:off x="9792314" y="1411850"/>
              <a:ext cx="19050" cy="17145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27ABB43-3897-4220-B426-EE058C06822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39814" y="1393953"/>
                <a:ext cx="1905000" cy="20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9705AFD-1419-4EC5-9240-E85A0DE563E3}"/>
                  </a:ext>
                </a:extLst>
              </p14:cNvPr>
              <p14:cNvContentPartPr/>
              <p14:nvPr/>
            </p14:nvContentPartPr>
            <p14:xfrm>
              <a:off x="9890637" y="1424141"/>
              <a:ext cx="19050" cy="180974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9705AFD-1419-4EC5-9240-E85A0DE563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63423" y="1406502"/>
                <a:ext cx="72934" cy="215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4674B4C-36C5-4B2B-B32A-9DD8E2CC5EED}"/>
                  </a:ext>
                </a:extLst>
              </p14:cNvPr>
              <p14:cNvContentPartPr/>
              <p14:nvPr/>
            </p14:nvContentPartPr>
            <p14:xfrm>
              <a:off x="9915217" y="1448722"/>
              <a:ext cx="219075" cy="180974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4674B4C-36C5-4B2B-B32A-9DD8E2CC5E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897406" y="1431083"/>
                <a:ext cx="254341" cy="215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C618E67-FEE6-402B-A47A-3DD757502E07}"/>
                  </a:ext>
                </a:extLst>
              </p14:cNvPr>
              <p14:cNvContentPartPr/>
              <p14:nvPr/>
            </p14:nvContentPartPr>
            <p14:xfrm>
              <a:off x="3155541" y="2763786"/>
              <a:ext cx="161925" cy="161925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C618E67-FEE6-402B-A47A-3DD757502E0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37347" y="2745592"/>
                <a:ext cx="197949" cy="197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2B4E621-BCED-4E44-BCB2-D3DF4A2C2AD7}"/>
                  </a:ext>
                </a:extLst>
              </p14:cNvPr>
              <p14:cNvContentPartPr/>
              <p14:nvPr/>
            </p14:nvContentPartPr>
            <p14:xfrm>
              <a:off x="3401348" y="2702334"/>
              <a:ext cx="28574" cy="20955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2B4E621-BCED-4E44-BCB2-D3DF4A2C2AD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80642" y="2684300"/>
                <a:ext cx="69571" cy="24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EC2A74AB-3440-4290-9022-84AB0F713D82}"/>
                  </a:ext>
                </a:extLst>
              </p14:cNvPr>
              <p14:cNvContentPartPr/>
              <p14:nvPr/>
            </p14:nvContentPartPr>
            <p14:xfrm>
              <a:off x="3536540" y="2763786"/>
              <a:ext cx="123825" cy="1143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EC2A74AB-3440-4290-9022-84AB0F713D8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18437" y="2745231"/>
                <a:ext cx="159669" cy="151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15BCCBE4-30BB-4848-908B-D2173DFAA2C8}"/>
                  </a:ext>
                </a:extLst>
              </p14:cNvPr>
              <p14:cNvContentPartPr/>
              <p14:nvPr/>
            </p14:nvContentPartPr>
            <p14:xfrm>
              <a:off x="3708605" y="2788367"/>
              <a:ext cx="161925" cy="13335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15BCCBE4-30BB-4848-908B-D2173DFAA2C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90411" y="2770681"/>
                <a:ext cx="197949" cy="1683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93426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E0A61E9-5F11-48B2-B179-94AE0A68E54F}"/>
                  </a:ext>
                </a:extLst>
              </p14:cNvPr>
              <p14:cNvContentPartPr/>
              <p14:nvPr/>
            </p14:nvContentPartPr>
            <p14:xfrm>
              <a:off x="930992" y="2026367"/>
              <a:ext cx="19050" cy="1905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E0A61E9-5F11-48B2-B179-94AE0A68E5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508" y="1073867"/>
                <a:ext cx="1905000" cy="1905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6">
            <a:extLst>
              <a:ext uri="{FF2B5EF4-FFF2-40B4-BE49-F238E27FC236}">
                <a16:creationId xmlns:a16="http://schemas.microsoft.com/office/drawing/2014/main" id="{EE17B44C-6CD5-4B0F-9B55-1846546DE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42" y="177139"/>
            <a:ext cx="6799007" cy="2374174"/>
          </a:xfrm>
          <a:prstGeom prst="rect">
            <a:avLst/>
          </a:prstGeom>
        </p:spPr>
      </p:pic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0CE74DD-067C-4D0A-A3FF-9AAC435BE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52" y="2499818"/>
            <a:ext cx="9933037" cy="38248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83267DB-21BD-4907-B375-5A98DD8131C6}"/>
                  </a:ext>
                </a:extLst>
              </p14:cNvPr>
              <p14:cNvContentPartPr/>
              <p14:nvPr/>
            </p14:nvContentPartPr>
            <p14:xfrm>
              <a:off x="3352185" y="1485593"/>
              <a:ext cx="171450" cy="20955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83267DB-21BD-4907-B375-5A98DD8131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4288" y="1467559"/>
                <a:ext cx="206885" cy="24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191BF98-DAFB-46A5-9B43-0C338E3CECCB}"/>
                  </a:ext>
                </a:extLst>
              </p14:cNvPr>
              <p14:cNvContentPartPr/>
              <p14:nvPr/>
            </p14:nvContentPartPr>
            <p14:xfrm>
              <a:off x="3659443" y="1448722"/>
              <a:ext cx="19050" cy="180974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191BF98-DAFB-46A5-9B43-0C338E3CEC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6943" y="1431083"/>
                <a:ext cx="1905000" cy="215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FBE5A3B-CA99-4950-A391-CD4BC988D087}"/>
                  </a:ext>
                </a:extLst>
              </p14:cNvPr>
              <p14:cNvContentPartPr/>
              <p14:nvPr/>
            </p14:nvContentPartPr>
            <p14:xfrm>
              <a:off x="3757766" y="1436431"/>
              <a:ext cx="114300" cy="2667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FBE5A3B-CA99-4950-A391-CD4BC988D0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9271" y="1418698"/>
                <a:ext cx="150920" cy="301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F7C066F-42CB-4A87-B426-55DAF8CF03FE}"/>
                  </a:ext>
                </a:extLst>
              </p14:cNvPr>
              <p14:cNvContentPartPr/>
              <p14:nvPr/>
            </p14:nvContentPartPr>
            <p14:xfrm>
              <a:off x="3966701" y="1485593"/>
              <a:ext cx="114300" cy="285749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F7C066F-42CB-4A87-B426-55DAF8CF03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48206" y="1467416"/>
                <a:ext cx="150920" cy="321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1FCC056-EA4E-4AC2-A294-6FC7D16E77AE}"/>
                  </a:ext>
                </a:extLst>
              </p14:cNvPr>
              <p14:cNvContentPartPr/>
              <p14:nvPr/>
            </p14:nvContentPartPr>
            <p14:xfrm>
              <a:off x="3991281" y="1522464"/>
              <a:ext cx="123825" cy="47624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1FCC056-EA4E-4AC2-A294-6FC7D16E77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73178" y="1505209"/>
                <a:ext cx="159669" cy="81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6B6D58F-14B5-4E7D-802F-453592C4CE7F}"/>
                  </a:ext>
                </a:extLst>
              </p14:cNvPr>
              <p14:cNvContentPartPr/>
              <p14:nvPr/>
            </p14:nvContentPartPr>
            <p14:xfrm>
              <a:off x="4347703" y="1583915"/>
              <a:ext cx="180974" cy="1905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6B6D58F-14B5-4E7D-802F-453592C4CE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30064" y="1557457"/>
                <a:ext cx="215899" cy="71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C33FF0C-3CF3-4A45-9D49-DF9F85DBDCA2}"/>
                  </a:ext>
                </a:extLst>
              </p14:cNvPr>
              <p14:cNvContentPartPr/>
              <p14:nvPr/>
            </p14:nvContentPartPr>
            <p14:xfrm>
              <a:off x="4544347" y="1510174"/>
              <a:ext cx="114300" cy="180974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C33FF0C-3CF3-4A45-9D49-DF9F85DBDC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25792" y="1492535"/>
                <a:ext cx="151039" cy="215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0BC431B-200F-48AB-91A6-E71BDD933C39}"/>
                  </a:ext>
                </a:extLst>
              </p14:cNvPr>
              <p14:cNvContentPartPr/>
              <p14:nvPr/>
            </p14:nvContentPartPr>
            <p14:xfrm>
              <a:off x="4937637" y="1485592"/>
              <a:ext cx="38100" cy="161925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0BC431B-200F-48AB-91A6-E71BDD933C3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19142" y="1467357"/>
                <a:ext cx="74720" cy="198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B96F34B-EBB5-4A5B-9B07-31A37C4D49AE}"/>
                  </a:ext>
                </a:extLst>
              </p14:cNvPr>
              <p14:cNvContentPartPr/>
              <p14:nvPr/>
            </p14:nvContentPartPr>
            <p14:xfrm>
              <a:off x="5072830" y="1559334"/>
              <a:ext cx="114300" cy="9525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B96F34B-EBB5-4A5B-9B07-31A37C4D49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54275" y="1541953"/>
                <a:ext cx="151039" cy="129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FA0EFE8-BB43-45A9-A36B-A231133D5C38}"/>
                  </a:ext>
                </a:extLst>
              </p14:cNvPr>
              <p14:cNvContentPartPr/>
              <p14:nvPr/>
            </p14:nvContentPartPr>
            <p14:xfrm>
              <a:off x="5318637" y="1497882"/>
              <a:ext cx="28574" cy="85725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FA0EFE8-BB43-45A9-A36B-A231133D5C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7931" y="1480023"/>
                <a:ext cx="69571" cy="121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5CA952D-63D3-4975-A857-B192DA89AC33}"/>
                  </a:ext>
                </a:extLst>
              </p14:cNvPr>
              <p14:cNvContentPartPr/>
              <p14:nvPr/>
            </p14:nvContentPartPr>
            <p14:xfrm>
              <a:off x="5466121" y="1424141"/>
              <a:ext cx="19050" cy="17145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5CA952D-63D3-4975-A857-B192DA89AC3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13621" y="1406244"/>
                <a:ext cx="1905000" cy="20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6EE93DA-BC98-4D0B-B137-2A7AC2CE404D}"/>
                  </a:ext>
                </a:extLst>
              </p14:cNvPr>
              <p14:cNvContentPartPr/>
              <p14:nvPr/>
            </p14:nvContentPartPr>
            <p14:xfrm>
              <a:off x="1729862" y="1436431"/>
              <a:ext cx="161925" cy="38100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6EE93DA-BC98-4D0B-B137-2A7AC2CE404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11668" y="1418442"/>
                <a:ext cx="197949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D53912C1-543E-46CE-BAAE-9742378A6F87}"/>
                  </a:ext>
                </a:extLst>
              </p14:cNvPr>
              <p14:cNvContentPartPr/>
              <p14:nvPr/>
            </p14:nvContentPartPr>
            <p14:xfrm>
              <a:off x="2541025" y="1473301"/>
              <a:ext cx="95250" cy="333375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D53912C1-543E-46CE-BAAE-9742378A6F8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23644" y="1455242"/>
                <a:ext cx="129665" cy="369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FB78F410-3979-4F82-A17E-FC52581D7632}"/>
                  </a:ext>
                </a:extLst>
              </p14:cNvPr>
              <p14:cNvContentPartPr/>
              <p14:nvPr/>
            </p14:nvContentPartPr>
            <p14:xfrm>
              <a:off x="832669" y="772753"/>
              <a:ext cx="38100" cy="161925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FB78F410-3979-4F82-A17E-FC52581D763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4174" y="754559"/>
                <a:ext cx="74720" cy="197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2F261F6-98E8-42EE-B1AE-05FE9DA7D9D5}"/>
                  </a:ext>
                </a:extLst>
              </p14:cNvPr>
              <p14:cNvContentPartPr/>
              <p14:nvPr/>
            </p14:nvContentPartPr>
            <p14:xfrm>
              <a:off x="955573" y="760464"/>
              <a:ext cx="28574" cy="180974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2F261F6-98E8-42EE-B1AE-05FE9DA7D9D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4867" y="742825"/>
                <a:ext cx="69571" cy="215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705EABAC-E2AB-4A8D-BBD7-1CD0E438AE43}"/>
                  </a:ext>
                </a:extLst>
              </p14:cNvPr>
              <p14:cNvContentPartPr/>
              <p14:nvPr/>
            </p14:nvContentPartPr>
            <p14:xfrm>
              <a:off x="1078476" y="772755"/>
              <a:ext cx="47624" cy="180974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705EABAC-E2AB-4A8D-BBD7-1CD0E438AE4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1221" y="755151"/>
                <a:ext cx="81789" cy="215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DB96CB4-87E4-4773-B6AD-9155E81FBAEA}"/>
                  </a:ext>
                </a:extLst>
              </p14:cNvPr>
              <p14:cNvContentPartPr/>
              <p14:nvPr/>
            </p14:nvContentPartPr>
            <p14:xfrm>
              <a:off x="1275121" y="797334"/>
              <a:ext cx="114300" cy="20955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DB96CB4-87E4-4773-B6AD-9155E81FBAE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56626" y="779300"/>
                <a:ext cx="150920" cy="24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ED6E54D-B550-4BC1-A7FC-B4A235B731EF}"/>
                  </a:ext>
                </a:extLst>
              </p14:cNvPr>
              <p14:cNvContentPartPr/>
              <p14:nvPr/>
            </p14:nvContentPartPr>
            <p14:xfrm>
              <a:off x="1545508" y="932528"/>
              <a:ext cx="266700" cy="1905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ED6E54D-B550-4BC1-A7FC-B4A235B731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27775" y="-19972"/>
                <a:ext cx="301811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353F578-C770-4DB5-ABCE-EFD36CED8DEA}"/>
                  </a:ext>
                </a:extLst>
              </p14:cNvPr>
              <p14:cNvContentPartPr/>
              <p14:nvPr/>
            </p14:nvContentPartPr>
            <p14:xfrm>
              <a:off x="1815896" y="834205"/>
              <a:ext cx="76200" cy="200025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353F578-C770-4DB5-ABCE-EFD36CED8DE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97401" y="815921"/>
                <a:ext cx="112820" cy="236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24A46597-0849-4178-B24B-287C3C30F798}"/>
                  </a:ext>
                </a:extLst>
              </p14:cNvPr>
              <p14:cNvContentPartPr/>
              <p14:nvPr/>
            </p14:nvContentPartPr>
            <p14:xfrm>
              <a:off x="2086283" y="871077"/>
              <a:ext cx="47624" cy="180974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24A46597-0849-4178-B24B-287C3C30F79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69028" y="853438"/>
                <a:ext cx="81789" cy="215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5BC84841-F04F-487B-AC75-057084192D75}"/>
                  </a:ext>
                </a:extLst>
              </p14:cNvPr>
              <p14:cNvContentPartPr/>
              <p14:nvPr/>
            </p14:nvContentPartPr>
            <p14:xfrm>
              <a:off x="2209185" y="920238"/>
              <a:ext cx="114300" cy="180974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5BC84841-F04F-487B-AC75-057084192D7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90630" y="902599"/>
                <a:ext cx="151039" cy="215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AA6A541-6382-454A-B268-7E1642030C78}"/>
                  </a:ext>
                </a:extLst>
              </p14:cNvPr>
              <p14:cNvContentPartPr/>
              <p14:nvPr/>
            </p14:nvContentPartPr>
            <p14:xfrm>
              <a:off x="2356670" y="883366"/>
              <a:ext cx="76200" cy="13335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AA6A541-6382-454A-B268-7E1642030C7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38085" y="865633"/>
                <a:ext cx="112999" cy="16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8E0589DC-BD4D-4EC2-896C-99D1E07B04D4}"/>
                  </a:ext>
                </a:extLst>
              </p14:cNvPr>
              <p14:cNvContentPartPr/>
              <p14:nvPr/>
            </p14:nvContentPartPr>
            <p14:xfrm>
              <a:off x="2541025" y="858786"/>
              <a:ext cx="133350" cy="20955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8E0589DC-BD4D-4EC2-896C-99D1E07B04D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23339" y="840783"/>
                <a:ext cx="168368" cy="245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48644A82-9A2B-49A5-9334-185C35190E3F}"/>
                  </a:ext>
                </a:extLst>
              </p14:cNvPr>
              <p14:cNvContentPartPr/>
              <p14:nvPr/>
            </p14:nvContentPartPr>
            <p14:xfrm>
              <a:off x="2528734" y="846495"/>
              <a:ext cx="47624" cy="1905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48644A82-9A2B-49A5-9334-185C35190E3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11479" y="819281"/>
                <a:ext cx="81789" cy="72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14:cNvPr>
              <p14:cNvContentPartPr/>
              <p14:nvPr/>
            </p14:nvContentPartPr>
            <p14:xfrm>
              <a:off x="12975510" y="1374979"/>
              <a:ext cx="19050" cy="1905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3010" y="422479"/>
                <a:ext cx="1905000" cy="1905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36067A-1C06-429D-AAB7-920AB2BD3DE6}"/>
              </a:ext>
            </a:extLst>
          </p:cNvPr>
          <p:cNvSpPr/>
          <p:nvPr/>
        </p:nvSpPr>
        <p:spPr>
          <a:xfrm>
            <a:off x="218766" y="2824314"/>
            <a:ext cx="10028903" cy="389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41985748-BF0B-4A18-B4FD-960F6E596323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13852" y="3255208"/>
            <a:ext cx="8581102" cy="33464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F551141-79FB-4C42-B097-3D6948F60DE9}"/>
                  </a:ext>
                </a:extLst>
              </p14:cNvPr>
              <p14:cNvContentPartPr/>
              <p14:nvPr/>
            </p14:nvContentPartPr>
            <p14:xfrm>
              <a:off x="2799121" y="4226336"/>
              <a:ext cx="114300" cy="180974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F551141-79FB-4C42-B097-3D6948F60DE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80626" y="4208697"/>
                <a:ext cx="150920" cy="215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55328D69-3501-4E9D-B659-6CB851280578}"/>
                  </a:ext>
                </a:extLst>
              </p14:cNvPr>
              <p14:cNvContentPartPr/>
              <p14:nvPr/>
            </p14:nvContentPartPr>
            <p14:xfrm>
              <a:off x="2995767" y="4214044"/>
              <a:ext cx="57149" cy="17145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55328D69-3501-4E9D-B659-6CB85128057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79154" y="4196147"/>
                <a:ext cx="90043" cy="20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5413F18-F92B-498A-A36F-6E8758A4F2C8}"/>
                  </a:ext>
                </a:extLst>
              </p14:cNvPr>
              <p14:cNvContentPartPr/>
              <p14:nvPr/>
            </p14:nvContentPartPr>
            <p14:xfrm>
              <a:off x="3143250" y="4164883"/>
              <a:ext cx="114300" cy="20955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5413F18-F92B-498A-A36F-6E8758A4F2C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24695" y="4146880"/>
                <a:ext cx="151039" cy="245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ED874A9F-6BD0-4E7B-A55C-F7FE1ADBBDA7}"/>
                  </a:ext>
                </a:extLst>
              </p14:cNvPr>
              <p14:cNvContentPartPr/>
              <p14:nvPr/>
            </p14:nvContentPartPr>
            <p14:xfrm>
              <a:off x="3315314" y="4140303"/>
              <a:ext cx="85725" cy="257174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ED874A9F-6BD0-4E7B-A55C-F7FE1ADBBDA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97455" y="4122394"/>
                <a:ext cx="121087" cy="292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C44E003A-92D0-40FE-A524-1914DBBB746F}"/>
                  </a:ext>
                </a:extLst>
              </p14:cNvPr>
              <p14:cNvContentPartPr/>
              <p14:nvPr/>
            </p14:nvContentPartPr>
            <p14:xfrm>
              <a:off x="3339896" y="4128012"/>
              <a:ext cx="57149" cy="1905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C44E003A-92D0-40FE-A524-1914DBBB746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23283" y="4100798"/>
                <a:ext cx="90043" cy="72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AB6797C1-F83F-4F28-A9F3-43C9B049CAAC}"/>
                  </a:ext>
                </a:extLst>
              </p14:cNvPr>
              <p14:cNvContentPartPr/>
              <p14:nvPr/>
            </p14:nvContentPartPr>
            <p14:xfrm>
              <a:off x="2627057" y="5160399"/>
              <a:ext cx="19050" cy="17145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AB6797C1-F83F-4F28-A9F3-43C9B049CAA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74557" y="5142502"/>
                <a:ext cx="1905000" cy="206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195A9B51-8E16-40F5-999D-4FAA9E155B02}"/>
                  </a:ext>
                </a:extLst>
              </p14:cNvPr>
              <p14:cNvContentPartPr/>
              <p14:nvPr/>
            </p14:nvContentPartPr>
            <p14:xfrm>
              <a:off x="2762251" y="5209562"/>
              <a:ext cx="47624" cy="13335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195A9B51-8E16-40F5-999D-4FAA9E155B0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44870" y="5191876"/>
                <a:ext cx="82038" cy="168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F58B7DE-CCF3-4AEB-97B9-901ACA3849CA}"/>
                  </a:ext>
                </a:extLst>
              </p14:cNvPr>
              <p14:cNvContentPartPr/>
              <p14:nvPr/>
            </p14:nvContentPartPr>
            <p14:xfrm>
              <a:off x="2897444" y="5221850"/>
              <a:ext cx="114300" cy="123825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F58B7DE-CCF3-4AEB-97B9-901ACA3849C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78949" y="5203800"/>
                <a:ext cx="150920" cy="159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3FB79C5F-57E0-4D29-A830-BBA32531B930}"/>
                  </a:ext>
                </a:extLst>
              </p14:cNvPr>
              <p14:cNvContentPartPr/>
              <p14:nvPr/>
            </p14:nvContentPartPr>
            <p14:xfrm>
              <a:off x="3094089" y="5197269"/>
              <a:ext cx="142875" cy="161925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3FB79C5F-57E0-4D29-A830-BBA32531B93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76708" y="5179075"/>
                <a:ext cx="177290" cy="1979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79256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14:cNvPr>
              <p14:cNvContentPartPr/>
              <p14:nvPr/>
            </p14:nvContentPartPr>
            <p14:xfrm>
              <a:off x="12975510" y="1374979"/>
              <a:ext cx="19050" cy="1905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3010" y="422479"/>
                <a:ext cx="1905000" cy="1905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36067A-1C06-429D-AAB7-920AB2BD3DE6}"/>
              </a:ext>
            </a:extLst>
          </p:cNvPr>
          <p:cNvSpPr/>
          <p:nvPr/>
        </p:nvSpPr>
        <p:spPr>
          <a:xfrm>
            <a:off x="218766" y="2824314"/>
            <a:ext cx="10028903" cy="389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7704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14:cNvPr>
              <p14:cNvContentPartPr/>
              <p14:nvPr/>
            </p14:nvContentPartPr>
            <p14:xfrm>
              <a:off x="12975510" y="1374979"/>
              <a:ext cx="19050" cy="1905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3010" y="422479"/>
                <a:ext cx="1905000" cy="1905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36067A-1C06-429D-AAB7-920AB2BD3DE6}"/>
              </a:ext>
            </a:extLst>
          </p:cNvPr>
          <p:cNvSpPr/>
          <p:nvPr/>
        </p:nvSpPr>
        <p:spPr>
          <a:xfrm>
            <a:off x="218766" y="2824314"/>
            <a:ext cx="10028903" cy="389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99542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14:cNvPr>
              <p14:cNvContentPartPr/>
              <p14:nvPr/>
            </p14:nvContentPartPr>
            <p14:xfrm>
              <a:off x="12975510" y="1374979"/>
              <a:ext cx="19050" cy="1905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3010" y="422479"/>
                <a:ext cx="1905000" cy="1905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36067A-1C06-429D-AAB7-920AB2BD3DE6}"/>
              </a:ext>
            </a:extLst>
          </p:cNvPr>
          <p:cNvSpPr/>
          <p:nvPr/>
        </p:nvSpPr>
        <p:spPr>
          <a:xfrm>
            <a:off x="218766" y="2824314"/>
            <a:ext cx="10028903" cy="389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8552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14:cNvPr>
              <p14:cNvContentPartPr/>
              <p14:nvPr/>
            </p14:nvContentPartPr>
            <p14:xfrm>
              <a:off x="12975510" y="1374979"/>
              <a:ext cx="19050" cy="1905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3010" y="422479"/>
                <a:ext cx="1905000" cy="1905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36067A-1C06-429D-AAB7-920AB2BD3DE6}"/>
              </a:ext>
            </a:extLst>
          </p:cNvPr>
          <p:cNvSpPr/>
          <p:nvPr/>
        </p:nvSpPr>
        <p:spPr>
          <a:xfrm>
            <a:off x="218766" y="2824314"/>
            <a:ext cx="10028903" cy="389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1684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14:cNvPr>
              <p14:cNvContentPartPr/>
              <p14:nvPr/>
            </p14:nvContentPartPr>
            <p14:xfrm>
              <a:off x="12975510" y="1374979"/>
              <a:ext cx="19050" cy="1905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3010" y="422479"/>
                <a:ext cx="1905000" cy="1905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36067A-1C06-429D-AAB7-920AB2BD3DE6}"/>
              </a:ext>
            </a:extLst>
          </p:cNvPr>
          <p:cNvSpPr/>
          <p:nvPr/>
        </p:nvSpPr>
        <p:spPr>
          <a:xfrm>
            <a:off x="218766" y="2824314"/>
            <a:ext cx="10028903" cy="389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6557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14:cNvPr>
              <p14:cNvContentPartPr/>
              <p14:nvPr/>
            </p14:nvContentPartPr>
            <p14:xfrm>
              <a:off x="12975510" y="1374979"/>
              <a:ext cx="19050" cy="1905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3010" y="422479"/>
                <a:ext cx="1905000" cy="1905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36067A-1C06-429D-AAB7-920AB2BD3DE6}"/>
              </a:ext>
            </a:extLst>
          </p:cNvPr>
          <p:cNvSpPr/>
          <p:nvPr/>
        </p:nvSpPr>
        <p:spPr>
          <a:xfrm>
            <a:off x="218766" y="2824314"/>
            <a:ext cx="10028903" cy="389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112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14:cNvPr>
              <p14:cNvContentPartPr/>
              <p14:nvPr/>
            </p14:nvContentPartPr>
            <p14:xfrm>
              <a:off x="12975510" y="1374979"/>
              <a:ext cx="19050" cy="1905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BF754B7-F3AB-4CA7-8664-5944043152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3010" y="422479"/>
                <a:ext cx="1905000" cy="1905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36067A-1C06-429D-AAB7-920AB2BD3DE6}"/>
              </a:ext>
            </a:extLst>
          </p:cNvPr>
          <p:cNvSpPr/>
          <p:nvPr/>
        </p:nvSpPr>
        <p:spPr>
          <a:xfrm>
            <a:off x="218766" y="2824314"/>
            <a:ext cx="10028903" cy="389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6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D92D-2B74-4DCF-A97C-21874EFDDC2E}"/>
              </a:ext>
            </a:extLst>
          </p:cNvPr>
          <p:cNvSpPr txBox="1"/>
          <p:nvPr/>
        </p:nvSpPr>
        <p:spPr>
          <a:xfrm>
            <a:off x="1" y="53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  <a:ea typeface="맑은 고딕"/>
              </a:rPr>
              <a:t>재귀</a:t>
            </a:r>
            <a:endParaRPr lang="ko-KR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2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F43A28EB-4CC3-4A80-862C-07670528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64899"/>
            <a:ext cx="10706797" cy="64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66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D92D-2B74-4DCF-A97C-21874EFDDC2E}"/>
              </a:ext>
            </a:extLst>
          </p:cNvPr>
          <p:cNvSpPr txBox="1"/>
          <p:nvPr/>
        </p:nvSpPr>
        <p:spPr>
          <a:xfrm>
            <a:off x="1" y="530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  <a:ea typeface="맑은 고딕"/>
              </a:rPr>
              <a:t>재귀</a:t>
            </a:r>
            <a:endParaRPr lang="ko-KR" b="1">
              <a:solidFill>
                <a:schemeClr val="accent1"/>
              </a:solidFill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2735008-4C5A-4B4C-8596-D9065E4FBEC8}"/>
                  </a:ext>
                </a:extLst>
              </p14:cNvPr>
              <p14:cNvContentPartPr/>
              <p14:nvPr/>
            </p14:nvContentPartPr>
            <p14:xfrm>
              <a:off x="1748692" y="2916114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2735008-4C5A-4B4C-8596-D9065E4FBE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2442" y="2439864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7DA8325-838B-4FDE-A2B2-C309C455D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71" y="435100"/>
            <a:ext cx="11101195" cy="55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81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D92D-2B74-4DCF-A97C-21874EFDDC2E}"/>
              </a:ext>
            </a:extLst>
          </p:cNvPr>
          <p:cNvSpPr txBox="1"/>
          <p:nvPr/>
        </p:nvSpPr>
        <p:spPr>
          <a:xfrm>
            <a:off x="152401" y="2012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  <a:ea typeface="맑은 고딕"/>
              </a:rPr>
              <a:t>재귀</a:t>
            </a:r>
            <a:endParaRPr lang="ko-KR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16E02076-0991-4AB1-9D95-60E2B16C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4" y="640186"/>
            <a:ext cx="11564815" cy="37214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1A6806A-77DF-4C33-9595-F4955B735DEF}"/>
                  </a:ext>
                </a:extLst>
              </p14:cNvPr>
              <p14:cNvContentPartPr/>
              <p14:nvPr/>
            </p14:nvContentPartPr>
            <p14:xfrm>
              <a:off x="954541" y="4867274"/>
              <a:ext cx="457200" cy="40005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1A6806A-77DF-4C33-9595-F4955B735D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915" y="4849415"/>
                <a:ext cx="492812" cy="435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817A98B-CC01-43DD-B4A2-89C194D17364}"/>
                  </a:ext>
                </a:extLst>
              </p14:cNvPr>
              <p14:cNvContentPartPr/>
              <p14:nvPr/>
            </p14:nvContentPartPr>
            <p14:xfrm>
              <a:off x="1607683" y="4758416"/>
              <a:ext cx="209550" cy="46672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817A98B-CC01-43DD-B4A2-89C194D173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9857" y="4740479"/>
                <a:ext cx="245566" cy="502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4370402-AA54-429A-ABF4-8902B167B0F5}"/>
                  </a:ext>
                </a:extLst>
              </p14:cNvPr>
              <p14:cNvContentPartPr/>
              <p14:nvPr/>
            </p14:nvContentPartPr>
            <p14:xfrm>
              <a:off x="2021340" y="4823731"/>
              <a:ext cx="152400" cy="20955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4370402-AA54-429A-ABF4-8902B167B0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3368" y="4805905"/>
                <a:ext cx="187984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376C3AE-85C5-4307-826B-967FE284D046}"/>
                  </a:ext>
                </a:extLst>
              </p14:cNvPr>
              <p14:cNvContentPartPr/>
              <p14:nvPr/>
            </p14:nvContentPartPr>
            <p14:xfrm>
              <a:off x="1999569" y="5095873"/>
              <a:ext cx="142875" cy="18097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376C3AE-85C5-4307-826B-967FE284D0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81438" y="5078303"/>
                <a:ext cx="178775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7FBEBD1-1682-473C-BD68-99E4059EB160}"/>
                  </a:ext>
                </a:extLst>
              </p14:cNvPr>
              <p14:cNvContentPartPr/>
              <p14:nvPr/>
            </p14:nvContentPartPr>
            <p14:xfrm>
              <a:off x="2337025" y="4801959"/>
              <a:ext cx="85725" cy="56197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7FBEBD1-1682-473C-BD68-99E4059EB16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19386" y="4784453"/>
                <a:ext cx="120650" cy="597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B639E82-F68C-47EE-B0DA-02A9B75EA72E}"/>
                  </a:ext>
                </a:extLst>
              </p14:cNvPr>
              <p14:cNvContentPartPr/>
              <p14:nvPr/>
            </p14:nvContentPartPr>
            <p14:xfrm>
              <a:off x="2728911" y="5019674"/>
              <a:ext cx="219075" cy="1905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B639E82-F68C-47EE-B0DA-02A9B75EA72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11197" y="5004372"/>
                <a:ext cx="254864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C986570-61B3-46A1-A01D-3F5EB60A2F72}"/>
                  </a:ext>
                </a:extLst>
              </p14:cNvPr>
              <p14:cNvContentPartPr/>
              <p14:nvPr/>
            </p14:nvContentPartPr>
            <p14:xfrm>
              <a:off x="2870426" y="5139417"/>
              <a:ext cx="142875" cy="1905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C986570-61B3-46A1-A01D-3F5EB60A2F7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52657" y="4205967"/>
                <a:ext cx="178775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6BFB8C9-A3ED-4C99-951C-CEB163749F5B}"/>
                  </a:ext>
                </a:extLst>
              </p14:cNvPr>
              <p14:cNvContentPartPr/>
              <p14:nvPr/>
            </p14:nvContentPartPr>
            <p14:xfrm>
              <a:off x="2979282" y="4889045"/>
              <a:ext cx="123825" cy="37147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6BFB8C9-A3ED-4C99-951C-CEB163749F5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60745" y="4870995"/>
                <a:ext cx="160528" cy="407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D2CC8BF-5CDF-4A88-8D1A-68B61FDD32C1}"/>
                  </a:ext>
                </a:extLst>
              </p14:cNvPr>
              <p14:cNvContentPartPr/>
              <p14:nvPr/>
            </p14:nvContentPartPr>
            <p14:xfrm>
              <a:off x="3730397" y="4769302"/>
              <a:ext cx="333375" cy="3143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D2CC8BF-5CDF-4A88-8D1A-68B61FDD32C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2982" y="4751402"/>
                <a:ext cx="368561" cy="3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1DA35F0-AC46-4DCA-B46A-98358D0FC5B0}"/>
                  </a:ext>
                </a:extLst>
              </p14:cNvPr>
              <p14:cNvContentPartPr/>
              <p14:nvPr/>
            </p14:nvContentPartPr>
            <p14:xfrm>
              <a:off x="3686855" y="5117646"/>
              <a:ext cx="323850" cy="1905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1DA35F0-AC46-4DCA-B46A-98358D0FC5B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69379" y="5102344"/>
                <a:ext cx="359160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8CB4E79-7BC2-4BE7-B0C3-84C9432A8F96}"/>
                  </a:ext>
                </a:extLst>
              </p14:cNvPr>
              <p14:cNvContentPartPr/>
              <p14:nvPr/>
            </p14:nvContentPartPr>
            <p14:xfrm>
              <a:off x="4242025" y="4889046"/>
              <a:ext cx="95250" cy="20955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8CB4E79-7BC2-4BE7-B0C3-84C9432A8F9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24580" y="4870856"/>
                <a:ext cx="129791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2C1EAA9-9D26-4638-83AE-B6421171F55E}"/>
                  </a:ext>
                </a:extLst>
              </p14:cNvPr>
              <p14:cNvContentPartPr/>
              <p14:nvPr/>
            </p14:nvContentPartPr>
            <p14:xfrm>
              <a:off x="4285568" y="4965245"/>
              <a:ext cx="133350" cy="2857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2C1EAA9-9D26-4638-83AE-B6421171F5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67251" y="4950026"/>
                <a:ext cx="169618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0FE6E94-1074-49E6-B356-B6ABBF182B41}"/>
                  </a:ext>
                </a:extLst>
              </p14:cNvPr>
              <p14:cNvContentPartPr/>
              <p14:nvPr/>
            </p14:nvContentPartPr>
            <p14:xfrm>
              <a:off x="4546826" y="4801959"/>
              <a:ext cx="133350" cy="23812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0FE6E94-1074-49E6-B356-B6ABBF182B4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28875" y="4784439"/>
                <a:ext cx="169618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FE70134-E76A-403D-B210-0C136E61D791}"/>
                  </a:ext>
                </a:extLst>
              </p14:cNvPr>
              <p14:cNvContentPartPr/>
              <p14:nvPr/>
            </p14:nvContentPartPr>
            <p14:xfrm>
              <a:off x="4557711" y="5117646"/>
              <a:ext cx="171450" cy="13335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FE70134-E76A-403D-B210-0C136E61D79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40389" y="5099695"/>
                <a:ext cx="206447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9AC2D33-5198-4B63-81A4-668EF78CAE7A}"/>
                  </a:ext>
                </a:extLst>
              </p14:cNvPr>
              <p14:cNvContentPartPr/>
              <p14:nvPr/>
            </p14:nvContentPartPr>
            <p14:xfrm>
              <a:off x="4884283" y="4878160"/>
              <a:ext cx="76200" cy="1524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9AC2D33-5198-4B63-81A4-668EF78CAE7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66753" y="4860188"/>
                <a:ext cx="111617" cy="1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4BE9594-BF43-4660-9780-1A37D3BE292D}"/>
                  </a:ext>
                </a:extLst>
              </p14:cNvPr>
              <p14:cNvContentPartPr/>
              <p14:nvPr/>
            </p14:nvContentPartPr>
            <p14:xfrm>
              <a:off x="4993140" y="4812845"/>
              <a:ext cx="76200" cy="21907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4BE9594-BF43-4660-9780-1A37D3BE292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75610" y="4795131"/>
                <a:ext cx="111617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22E89C3-16C5-4828-855E-142A334A0D87}"/>
                  </a:ext>
                </a:extLst>
              </p14:cNvPr>
              <p14:cNvContentPartPr/>
              <p14:nvPr/>
            </p14:nvContentPartPr>
            <p14:xfrm>
              <a:off x="5004026" y="4812845"/>
              <a:ext cx="228600" cy="29527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22E89C3-16C5-4828-855E-142A334A0D8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86414" y="4795136"/>
                <a:ext cx="264184" cy="33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B27358D-5C17-45C9-9337-2F59C29A61E6}"/>
                  </a:ext>
                </a:extLst>
              </p14:cNvPr>
              <p14:cNvContentPartPr/>
              <p14:nvPr/>
            </p14:nvContentPartPr>
            <p14:xfrm>
              <a:off x="5363254" y="4801959"/>
              <a:ext cx="66675" cy="3048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B27358D-5C17-45C9-9337-2F59C29A61E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345303" y="4784347"/>
                <a:ext cx="102943" cy="340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B641BD12-540F-45C0-B0CA-D36D9C3B6066}"/>
                  </a:ext>
                </a:extLst>
              </p14:cNvPr>
              <p14:cNvContentPartPr/>
              <p14:nvPr/>
            </p14:nvContentPartPr>
            <p14:xfrm>
              <a:off x="5428568" y="4791075"/>
              <a:ext cx="238125" cy="25717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B641BD12-540F-45C0-B0CA-D36D9C3B606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10691" y="4773741"/>
                <a:ext cx="273522" cy="29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ECEB0A1-3DB1-4342-B931-2640B8E73D5F}"/>
                  </a:ext>
                </a:extLst>
              </p14:cNvPr>
              <p14:cNvContentPartPr/>
              <p14:nvPr/>
            </p14:nvContentPartPr>
            <p14:xfrm>
              <a:off x="5972854" y="4627788"/>
              <a:ext cx="238125" cy="352425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ECEB0A1-3DB1-4342-B931-2640B8E73D5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955334" y="4609967"/>
                <a:ext cx="273522" cy="388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277EB866-EE0B-4E38-8514-4CCA20C6C1DF}"/>
                  </a:ext>
                </a:extLst>
              </p14:cNvPr>
              <p14:cNvContentPartPr/>
              <p14:nvPr/>
            </p14:nvContentPartPr>
            <p14:xfrm>
              <a:off x="6223226" y="4616903"/>
              <a:ext cx="57150" cy="36195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77EB866-EE0B-4E38-8514-4CCA20C6C1D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04427" y="4599150"/>
                <a:ext cx="94373" cy="397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26DD939B-7EF0-4C34-A64A-1355609C4364}"/>
                  </a:ext>
                </a:extLst>
              </p14:cNvPr>
              <p14:cNvContentPartPr/>
              <p14:nvPr/>
            </p14:nvContentPartPr>
            <p14:xfrm>
              <a:off x="5602740" y="5052331"/>
              <a:ext cx="19050" cy="9525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26DD939B-7EF0-4C34-A64A-1355609C436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87125" y="5034886"/>
                <a:ext cx="49967" cy="12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76AB87E-CE50-40E0-BCCC-65495EC7F8FD}"/>
                  </a:ext>
                </a:extLst>
              </p14:cNvPr>
              <p14:cNvContentPartPr/>
              <p14:nvPr/>
            </p14:nvContentPartPr>
            <p14:xfrm>
              <a:off x="5559198" y="5095874"/>
              <a:ext cx="209550" cy="762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76AB87E-CE50-40E0-BCCC-65495EC7F8F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41008" y="5077987"/>
                <a:ext cx="245566" cy="111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2EC424C-C27C-4182-A37C-0D9B1AD478EE}"/>
                  </a:ext>
                </a:extLst>
              </p14:cNvPr>
              <p14:cNvContentPartPr/>
              <p14:nvPr/>
            </p14:nvContentPartPr>
            <p14:xfrm>
              <a:off x="6658654" y="4660446"/>
              <a:ext cx="161925" cy="762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2EC424C-C27C-4182-A37C-0D9B1AD478E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41216" y="4642916"/>
                <a:ext cx="197157" cy="111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CA49B14B-6923-4993-9D73-FFB5F7C89987}"/>
                  </a:ext>
                </a:extLst>
              </p14:cNvPr>
              <p14:cNvContentPartPr/>
              <p14:nvPr/>
            </p14:nvContentPartPr>
            <p14:xfrm>
              <a:off x="6767512" y="4747531"/>
              <a:ext cx="19050" cy="142875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CA49B14B-6923-4993-9D73-FFB5F7C8998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737401" y="4729400"/>
                <a:ext cx="79887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8F1DB452-82F1-4C82-B2BC-382ACEBD75B9}"/>
                  </a:ext>
                </a:extLst>
              </p14:cNvPr>
              <p14:cNvContentPartPr/>
              <p14:nvPr/>
            </p14:nvContentPartPr>
            <p14:xfrm>
              <a:off x="6625997" y="4693102"/>
              <a:ext cx="257175" cy="238125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8F1DB452-82F1-4C82-B2BC-382ACEBD75B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608663" y="4675582"/>
                <a:ext cx="292196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174C58B3-0726-45FC-8079-E615BCCCE7D3}"/>
                  </a:ext>
                </a:extLst>
              </p14:cNvPr>
              <p14:cNvContentPartPr/>
              <p14:nvPr/>
            </p14:nvContentPartPr>
            <p14:xfrm>
              <a:off x="7006998" y="4573360"/>
              <a:ext cx="19050" cy="33337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174C58B3-0726-45FC-8079-E615BCCCE7D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76887" y="4555589"/>
                <a:ext cx="79887" cy="36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9A02C353-C378-403A-8BAD-97F3567E86CA}"/>
                  </a:ext>
                </a:extLst>
              </p14:cNvPr>
              <p14:cNvContentPartPr/>
              <p14:nvPr/>
            </p14:nvContentPartPr>
            <p14:xfrm>
              <a:off x="6843712" y="4997903"/>
              <a:ext cx="247650" cy="17145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9A02C353-C378-403A-8BAD-97F3567E86C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826277" y="4980581"/>
                <a:ext cx="282876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46320E3A-079D-4E2F-853F-78D294C4A78C}"/>
                  </a:ext>
                </a:extLst>
              </p14:cNvPr>
              <p14:cNvContentPartPr/>
              <p14:nvPr/>
            </p14:nvContentPartPr>
            <p14:xfrm>
              <a:off x="7279140" y="4627789"/>
              <a:ext cx="161925" cy="20955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46320E3A-079D-4E2F-853F-78D294C4A78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261702" y="4609963"/>
                <a:ext cx="197157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E46BF4C6-C68B-4020-B702-F059B9E00A5C}"/>
                  </a:ext>
                </a:extLst>
              </p14:cNvPr>
              <p14:cNvContentPartPr/>
              <p14:nvPr/>
            </p14:nvContentPartPr>
            <p14:xfrm>
              <a:off x="7279140" y="4758416"/>
              <a:ext cx="19050" cy="219075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E46BF4C6-C68B-4020-B702-F059B9E00A5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45690" y="4740341"/>
                <a:ext cx="1905000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FAC22B42-940C-47C0-A08C-7E9C4748D962}"/>
                  </a:ext>
                </a:extLst>
              </p14:cNvPr>
              <p14:cNvContentPartPr/>
              <p14:nvPr/>
            </p14:nvContentPartPr>
            <p14:xfrm>
              <a:off x="7290026" y="4899932"/>
              <a:ext cx="95250" cy="20955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FAC22B42-940C-47C0-A08C-7E9C4748D96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72930" y="4881742"/>
                <a:ext cx="129791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8C64DD5-2630-4AF9-8FC6-5F2FE3843881}"/>
                  </a:ext>
                </a:extLst>
              </p14:cNvPr>
              <p14:cNvContentPartPr/>
              <p14:nvPr/>
            </p14:nvContentPartPr>
            <p14:xfrm>
              <a:off x="7202940" y="4801959"/>
              <a:ext cx="1781175" cy="314325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8C64DD5-2630-4AF9-8FC6-5F2FE384388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184985" y="4784417"/>
                <a:ext cx="1816727" cy="3497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339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ED92D-2B74-4DCF-A97C-21874EFDDC2E}"/>
              </a:ext>
            </a:extLst>
          </p:cNvPr>
          <p:cNvSpPr txBox="1"/>
          <p:nvPr/>
        </p:nvSpPr>
        <p:spPr>
          <a:xfrm>
            <a:off x="152401" y="20124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ea typeface="맑은 고딕"/>
              </a:rPr>
              <a:t>재귀</a:t>
            </a:r>
          </a:p>
          <a:p>
            <a:r>
              <a:rPr lang="ko-KR" altLang="en-US" b="1" dirty="0">
                <a:ea typeface="맑은 고딕"/>
              </a:rPr>
              <a:t>예시문제작성필요</a:t>
            </a:r>
          </a:p>
        </p:txBody>
      </p:sp>
    </p:spTree>
    <p:extLst>
      <p:ext uri="{BB962C8B-B14F-4D97-AF65-F5344CB8AC3E}">
        <p14:creationId xmlns:p14="http://schemas.microsoft.com/office/powerpoint/2010/main" val="21479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FC62EB-FC4C-4C9E-A083-27F6F9A4E64D}"/>
              </a:ext>
            </a:extLst>
          </p:cNvPr>
          <p:cNvSpPr txBox="1"/>
          <p:nvPr/>
        </p:nvSpPr>
        <p:spPr>
          <a:xfrm>
            <a:off x="181708" y="1524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b="1" u="sng">
                <a:ea typeface="맑은 고딕"/>
              </a:rPr>
              <a:t>재귀​</a:t>
            </a:r>
            <a:endParaRPr lang="ko-KR" altLang="en-US" sz="2400" b="1" u="sng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933A9-721D-45F1-8A8F-6F382307AD88}"/>
              </a:ext>
            </a:extLst>
          </p:cNvPr>
          <p:cNvSpPr txBox="1"/>
          <p:nvPr/>
        </p:nvSpPr>
        <p:spPr>
          <a:xfrm>
            <a:off x="406399" y="670169"/>
            <a:ext cx="11906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: 어떤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사건이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 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자기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자신을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사용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하여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정의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될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 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때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재귀적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(recursive)</a:t>
            </a:r>
            <a:r>
              <a:rPr lang="ko-KR" altLang="en-US" err="1">
                <a:solidFill>
                  <a:srgbClr val="333333"/>
                </a:solidFill>
                <a:latin typeface="Jeju Gothic"/>
                <a:ea typeface="맑은 고딕"/>
              </a:rPr>
              <a:t>라고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 한다.</a:t>
            </a:r>
          </a:p>
          <a:p>
            <a:endParaRPr lang="en-US" altLang="ko-KR">
              <a:solidFill>
                <a:srgbClr val="333333"/>
              </a:solidFill>
              <a:latin typeface="Jeju Gothic"/>
              <a:ea typeface="맑은 고딕"/>
            </a:endParaRPr>
          </a:p>
        </p:txBody>
      </p:sp>
      <p:pic>
        <p:nvPicPr>
          <p:cNvPr id="5" name="그림 5" descr="실내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F6A40455-1352-4D66-A26C-87279687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150812"/>
            <a:ext cx="9083428" cy="2592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ACF3B64-8D66-4D8F-8121-C4C4808BEC0F}"/>
                  </a:ext>
                </a:extLst>
              </p14:cNvPr>
              <p14:cNvContentPartPr/>
              <p14:nvPr/>
            </p14:nvContentPartPr>
            <p14:xfrm>
              <a:off x="4220307" y="1948961"/>
              <a:ext cx="4371975" cy="952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ACF3B64-8D66-4D8F-8121-C4C4808BEC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4350" y="1878924"/>
                <a:ext cx="4443529" cy="234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3695A98-CC8B-49DA-B812-FA6F894F127B}"/>
                  </a:ext>
                </a:extLst>
              </p14:cNvPr>
              <p14:cNvContentPartPr/>
              <p14:nvPr/>
            </p14:nvContentPartPr>
            <p14:xfrm>
              <a:off x="1924538" y="3140807"/>
              <a:ext cx="1685925" cy="952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3695A98-CC8B-49DA-B812-FA6F894F12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8629" y="1235807"/>
                <a:ext cx="1757384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68170D1-CA08-4F67-8F6C-14AE7B9AF55E}"/>
                  </a:ext>
                </a:extLst>
              </p14:cNvPr>
              <p14:cNvContentPartPr/>
              <p14:nvPr/>
            </p14:nvContentPartPr>
            <p14:xfrm>
              <a:off x="9085384" y="3131038"/>
              <a:ext cx="47625" cy="952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68170D1-CA08-4F67-8F6C-14AE7B9AF5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50366" y="3063002"/>
                <a:ext cx="117312" cy="14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64274F6-C5DF-4FC8-9CC1-9107C86FCF9E}"/>
                  </a:ext>
                </a:extLst>
              </p14:cNvPr>
              <p14:cNvContentPartPr/>
              <p14:nvPr/>
            </p14:nvContentPartPr>
            <p14:xfrm>
              <a:off x="869462" y="3404576"/>
              <a:ext cx="3076574" cy="19049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64274F6-C5DF-4FC8-9CC1-9107C86FCF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3474" y="3336544"/>
                <a:ext cx="3148189" cy="154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798D7FF-5A98-4958-B9C9-C341E3C1D841}"/>
                  </a:ext>
                </a:extLst>
              </p14:cNvPr>
              <p14:cNvContentPartPr/>
              <p14:nvPr/>
            </p14:nvContentPartPr>
            <p14:xfrm>
              <a:off x="4171461" y="3326423"/>
              <a:ext cx="4933950" cy="5715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798D7FF-5A98-4958-B9C9-C341E3C1D84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5460" y="3256728"/>
                <a:ext cx="5005592" cy="196192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D947FAD-60F5-4AD0-AF3C-0E42D89AEA84}"/>
              </a:ext>
            </a:extLst>
          </p:cNvPr>
          <p:cNvSpPr txBox="1"/>
          <p:nvPr/>
        </p:nvSpPr>
        <p:spPr>
          <a:xfrm>
            <a:off x="347784" y="4226170"/>
            <a:ext cx="68560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재귀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알고리즘을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풀이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할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때는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아래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 3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가지를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 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생각해봅니다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. </a:t>
            </a:r>
          </a:p>
          <a:p>
            <a:endParaRPr lang="en-US" altLang="ko-KR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328561C-2992-4D8E-A510-8D8E4131CE1F}"/>
              </a:ext>
            </a:extLst>
          </p:cNvPr>
          <p:cNvCxnSpPr/>
          <p:nvPr/>
        </p:nvCxnSpPr>
        <p:spPr>
          <a:xfrm>
            <a:off x="490414" y="3909645"/>
            <a:ext cx="2950307" cy="976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2440EC-73E6-4C5C-B3BB-6725B4F8725A}"/>
              </a:ext>
            </a:extLst>
          </p:cNvPr>
          <p:cNvSpPr txBox="1"/>
          <p:nvPr/>
        </p:nvSpPr>
        <p:spPr>
          <a:xfrm>
            <a:off x="650631" y="4714630"/>
            <a:ext cx="1118381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어떻게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풀이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할지가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아니라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 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무엇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을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 err="1">
                <a:solidFill>
                  <a:srgbClr val="333333"/>
                </a:solidFill>
                <a:latin typeface="Jeju Gothic"/>
                <a:ea typeface="맑은 고딕"/>
              </a:rPr>
              <a:t>해야할지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생각합니다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.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그리고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전체과정을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생각하는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것이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아니라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,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 </a:t>
            </a:r>
            <a:endParaRPr lang="ko-KR" altLang="en-US">
              <a:ea typeface="맑은 고딕"/>
            </a:endParaRPr>
          </a:p>
          <a:p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N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번째에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 b="1" err="1">
                <a:solidFill>
                  <a:srgbClr val="333333"/>
                </a:solidFill>
                <a:latin typeface="Jeju Gothic"/>
                <a:ea typeface="맑은 고딕"/>
              </a:rPr>
              <a:t>해야하는</a:t>
            </a:r>
            <a:r>
              <a:rPr lang="en-US" altLang="ko-KR" b="1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 b="1">
                <a:solidFill>
                  <a:srgbClr val="333333"/>
                </a:solidFill>
                <a:latin typeface="Jeju Gothic"/>
                <a:ea typeface="맑은 고딕"/>
              </a:rPr>
              <a:t>행동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만을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집중적으로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생각합니다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. (N-1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번째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이하의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과정은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재귀적으로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해결합니다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.)</a:t>
            </a:r>
            <a:endParaRPr lang="en-US">
              <a:ea typeface="맑은 고딕"/>
            </a:endParaRPr>
          </a:p>
          <a:p>
            <a:pPr>
              <a:buAutoNum type="arabicPeriod"/>
            </a:pPr>
            <a:endParaRPr lang="en-US" altLang="ko-KR">
              <a:solidFill>
                <a:srgbClr val="333333"/>
              </a:solidFill>
              <a:latin typeface="Jeju Gothic"/>
              <a:ea typeface="맑은 고딕"/>
            </a:endParaRPr>
          </a:p>
          <a:p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2.종료조건이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무엇인지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생각합니다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. (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가능한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종료조건을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제일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먼저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검사합니다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.)</a:t>
            </a:r>
          </a:p>
          <a:p>
            <a:endParaRPr lang="ko-KR" altLang="en-US">
              <a:solidFill>
                <a:srgbClr val="333333"/>
              </a:solidFill>
              <a:latin typeface="Jeju Gothic"/>
              <a:ea typeface="맑은 고딕"/>
            </a:endParaRPr>
          </a:p>
          <a:p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3.반복이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진행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될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수록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종료조건에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수렴하는지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Jeju Gothic"/>
                <a:ea typeface="맑은 고딕"/>
              </a:rPr>
              <a:t>생각합니다</a:t>
            </a:r>
            <a:r>
              <a:rPr lang="en-US" altLang="ko-KR">
                <a:solidFill>
                  <a:srgbClr val="333333"/>
                </a:solidFill>
                <a:latin typeface="Jeju Gothic"/>
                <a:ea typeface="맑은 고딕"/>
              </a:rPr>
              <a:t>.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B9D1BCD-7E57-4799-940A-1865F3513929}"/>
                  </a:ext>
                </a:extLst>
              </p14:cNvPr>
              <p14:cNvContentPartPr/>
              <p14:nvPr/>
            </p14:nvContentPartPr>
            <p14:xfrm>
              <a:off x="791307" y="5075114"/>
              <a:ext cx="4552950" cy="142875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B9D1BCD-7E57-4799-940A-1865F351392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5307" y="5005077"/>
                <a:ext cx="4624590" cy="282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3CC1A24-7DAD-4CEF-8DB9-66AB98AEF3CC}"/>
                  </a:ext>
                </a:extLst>
              </p14:cNvPr>
              <p14:cNvContentPartPr/>
              <p14:nvPr/>
            </p14:nvContentPartPr>
            <p14:xfrm>
              <a:off x="996461" y="5680808"/>
              <a:ext cx="1771650" cy="4762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3CC1A24-7DAD-4CEF-8DB9-66AB98AEF3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0401" y="5611282"/>
                <a:ext cx="1843410" cy="186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3DB391AF-1871-480E-B66B-1A9B065CDE7E}"/>
                  </a:ext>
                </a:extLst>
              </p14:cNvPr>
              <p14:cNvContentPartPr/>
              <p14:nvPr/>
            </p14:nvContentPartPr>
            <p14:xfrm>
              <a:off x="3057768" y="6169269"/>
              <a:ext cx="1914525" cy="5715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3DB391AF-1871-480E-B66B-1A9B065CDE7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21781" y="6099574"/>
                <a:ext cx="1986140" cy="196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01D90A9-4B94-4846-B02F-FD8279CDD3A4}"/>
                  </a:ext>
                </a:extLst>
              </p14:cNvPr>
              <p14:cNvContentPartPr/>
              <p14:nvPr/>
            </p14:nvContentPartPr>
            <p14:xfrm>
              <a:off x="4161692" y="6208345"/>
              <a:ext cx="1219200" cy="2857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01D90A9-4B94-4846-B02F-FD8279CDD3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25759" y="6138650"/>
                <a:ext cx="1290706" cy="16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B68A7F7A-0EF6-47D0-8A48-B3020AA51321}"/>
                  </a:ext>
                </a:extLst>
              </p14:cNvPr>
              <p14:cNvContentPartPr/>
              <p14:nvPr/>
            </p14:nvContentPartPr>
            <p14:xfrm>
              <a:off x="2706076" y="5661269"/>
              <a:ext cx="352425" cy="952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B68A7F7A-0EF6-47D0-8A48-B3020AA513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70041" y="3756269"/>
                <a:ext cx="424135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FB55F16-255C-4E97-85C7-FD2BD618B61C}"/>
                  </a:ext>
                </a:extLst>
              </p14:cNvPr>
              <p14:cNvContentPartPr/>
              <p14:nvPr/>
            </p14:nvContentPartPr>
            <p14:xfrm>
              <a:off x="4230076" y="1870807"/>
              <a:ext cx="4295775" cy="8572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FB55F16-255C-4E97-85C7-FD2BD618B61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4101" y="1800827"/>
                <a:ext cx="4367365" cy="2253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586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7FCEAD-9AC9-4067-BC4A-07A5D2C5761D}"/>
              </a:ext>
            </a:extLst>
          </p:cNvPr>
          <p:cNvSpPr txBox="1"/>
          <p:nvPr/>
        </p:nvSpPr>
        <p:spPr>
          <a:xfrm>
            <a:off x="103554" y="6447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b="1" u="sng">
                <a:ea typeface="맑은 고딕"/>
              </a:rPr>
              <a:t>재귀​</a:t>
            </a:r>
            <a:endParaRPr lang="ko-KR" altLang="en-US" sz="2400" b="1" u="sng"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D47D380A-3119-435B-97C8-C2EE79A9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606462"/>
            <a:ext cx="4169507" cy="2821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E2E87-DCBA-4215-A1A5-9A7CA0752C71}"/>
              </a:ext>
            </a:extLst>
          </p:cNvPr>
          <p:cNvSpPr txBox="1"/>
          <p:nvPr/>
        </p:nvSpPr>
        <p:spPr>
          <a:xfrm>
            <a:off x="152400" y="3991708"/>
            <a:ext cx="525389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medium-content-sans-serif-font"/>
                <a:ea typeface="맑은 고딕"/>
              </a:rPr>
              <a:t>재귀</a:t>
            </a: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medium-content-sans-serif-font"/>
                <a:ea typeface="맑은 고딕"/>
              </a:rPr>
              <a:t> </a:t>
            </a: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medium-content-sans-serif-font"/>
                <a:ea typeface="맑은 고딕"/>
              </a:rPr>
              <a:t>알고리즘의</a:t>
            </a:r>
            <a:r>
              <a:rPr lang="en-US" altLang="ko-KR" sz="1600" b="1">
                <a:solidFill>
                  <a:schemeClr val="accent1">
                    <a:lumMod val="75000"/>
                  </a:schemeClr>
                </a:solidFill>
                <a:latin typeface="medium-content-sans-serif-font"/>
                <a:ea typeface="맑은 고딕"/>
              </a:rPr>
              <a:t> </a:t>
            </a:r>
            <a:r>
              <a:rPr lang="ko-KR" altLang="en-US" sz="1600" b="1">
                <a:solidFill>
                  <a:schemeClr val="accent1">
                    <a:lumMod val="75000"/>
                  </a:schemeClr>
                </a:solidFill>
                <a:latin typeface="medium-content-sans-serif-font"/>
                <a:ea typeface="맑은 고딕"/>
              </a:rPr>
              <a:t>예</a:t>
            </a:r>
            <a:endParaRPr lang="en-US" altLang="ko-KR" sz="1600" b="1">
              <a:solidFill>
                <a:schemeClr val="accent1">
                  <a:lumMod val="75000"/>
                </a:schemeClr>
              </a:solidFill>
              <a:latin typeface="medium-content-sans-serif-font"/>
              <a:ea typeface="맑은 고딕"/>
            </a:endParaRP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피보나치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수열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, </a:t>
            </a:r>
            <a:r>
              <a:rPr lang="ko-KR" altLang="en-US" sz="1600" err="1">
                <a:solidFill>
                  <a:srgbClr val="292929"/>
                </a:solidFill>
                <a:latin typeface="medium-content-serif-font"/>
                <a:ea typeface="맑은 고딕"/>
              </a:rPr>
              <a:t>팩토리얼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구하기</a:t>
            </a:r>
            <a:endParaRPr lang="en-US" altLang="ko-KR" sz="1600">
              <a:solidFill>
                <a:srgbClr val="292929"/>
              </a:solidFill>
              <a:latin typeface="medium-content-serif-font"/>
              <a:ea typeface="맑은 고딕"/>
            </a:endParaRP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병합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정렬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, </a:t>
            </a:r>
            <a:r>
              <a:rPr lang="ko-KR" altLang="en-US" sz="1600" err="1">
                <a:solidFill>
                  <a:srgbClr val="292929"/>
                </a:solidFill>
                <a:latin typeface="medium-content-serif-font"/>
                <a:ea typeface="맑은 고딕"/>
              </a:rPr>
              <a:t>퀵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정렬</a:t>
            </a:r>
            <a:endParaRPr lang="en-US" altLang="ko-KR" sz="1600">
              <a:solidFill>
                <a:srgbClr val="292929"/>
              </a:solidFill>
              <a:latin typeface="medium-content-serif-font"/>
              <a:ea typeface="맑은 고딕"/>
            </a:endParaRP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이진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검색</a:t>
            </a:r>
            <a:endParaRPr lang="en-US" altLang="ko-KR" sz="1600">
              <a:solidFill>
                <a:srgbClr val="292929"/>
              </a:solidFill>
              <a:latin typeface="medium-content-serif-font"/>
              <a:ea typeface="맑은 고딕"/>
            </a:endParaRP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트리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탐색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,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중위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,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전위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,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후위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등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여러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트리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문제들</a:t>
            </a:r>
            <a:endParaRPr lang="en-US" altLang="ko-KR" sz="1600">
              <a:solidFill>
                <a:srgbClr val="292929"/>
              </a:solidFill>
              <a:latin typeface="medium-content-serif-font"/>
              <a:ea typeface="맑은 고딕"/>
            </a:endParaRP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그래프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탐색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,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깊이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우선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탐색과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너비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우선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탐색</a:t>
            </a:r>
            <a:endParaRPr lang="en-US" altLang="ko-KR" sz="1600">
              <a:solidFill>
                <a:srgbClr val="292929"/>
              </a:solidFill>
              <a:latin typeface="medium-content-serif-font"/>
              <a:ea typeface="맑은 고딕"/>
            </a:endParaRP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동적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계획법의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예</a:t>
            </a:r>
            <a:endParaRPr lang="en-US" altLang="ko-KR" sz="1600">
              <a:solidFill>
                <a:srgbClr val="292929"/>
              </a:solidFill>
              <a:latin typeface="medium-content-serif-font"/>
              <a:ea typeface="맑은 고딕"/>
            </a:endParaRP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분할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정복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알고리즘</a:t>
            </a:r>
            <a:endParaRPr lang="en-US" altLang="ko-KR" sz="1600">
              <a:solidFill>
                <a:srgbClr val="292929"/>
              </a:solidFill>
              <a:latin typeface="medium-content-serif-font"/>
              <a:ea typeface="맑은 고딕"/>
            </a:endParaRP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하노이의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탑</a:t>
            </a:r>
            <a:endParaRPr lang="en-US" altLang="ko-KR" sz="1600">
              <a:solidFill>
                <a:srgbClr val="292929"/>
              </a:solidFill>
              <a:latin typeface="medium-content-serif-font"/>
              <a:ea typeface="맑은 고딕"/>
            </a:endParaRP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백트래킹</a:t>
            </a:r>
            <a:r>
              <a:rPr lang="en-US" altLang="ko-KR" sz="1600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edium-content-serif-font"/>
                <a:ea typeface="맑은 고딕"/>
              </a:rPr>
              <a:t>알고리즘</a:t>
            </a:r>
            <a:endParaRPr lang="en-US" altLang="ko-KR" sz="1600">
              <a:solidFill>
                <a:srgbClr val="292929"/>
              </a:solidFill>
              <a:latin typeface="medium-content-serif-font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3857B-CA7C-4BB7-A7E9-967F64CB1AB5}"/>
              </a:ext>
            </a:extLst>
          </p:cNvPr>
          <p:cNvSpPr txBox="1"/>
          <p:nvPr/>
        </p:nvSpPr>
        <p:spPr>
          <a:xfrm>
            <a:off x="4910015" y="465016"/>
            <a:ext cx="9913815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accent1"/>
                </a:solidFill>
                <a:latin typeface="Malgun Gothic"/>
                <a:ea typeface="Malgun Gothic"/>
              </a:rPr>
              <a:t>재귀와</a:t>
            </a:r>
            <a:r>
              <a:rPr lang="en-US" altLang="ko-KR" sz="1600" b="1">
                <a:solidFill>
                  <a:schemeClr val="accent1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chemeClr val="accent1"/>
                </a:solidFill>
                <a:latin typeface="Malgun Gothic"/>
                <a:ea typeface="Malgun Gothic"/>
              </a:rPr>
              <a:t>반복</a:t>
            </a:r>
            <a:r>
              <a:rPr lang="en-US" altLang="ko-KR" sz="1600" b="1">
                <a:solidFill>
                  <a:schemeClr val="accent1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chemeClr val="accent1"/>
                </a:solidFill>
                <a:latin typeface="Malgun Gothic"/>
                <a:ea typeface="Malgun Gothic"/>
              </a:rPr>
              <a:t>비교</a:t>
            </a:r>
            <a:endParaRPr lang="en-US" altLang="ko-KR" sz="1600" b="1">
              <a:solidFill>
                <a:schemeClr val="accent1"/>
              </a:solidFill>
              <a:latin typeface="Malgun Gothic"/>
              <a:ea typeface="Malgun Gothic"/>
            </a:endParaRPr>
          </a:p>
          <a:p>
            <a:r>
              <a:rPr lang="ko-KR" altLang="en-US" sz="1400" b="1">
                <a:solidFill>
                  <a:srgbClr val="292929"/>
                </a:solidFill>
                <a:latin typeface="Malgun Gothic"/>
                <a:ea typeface="Malgun Gothic"/>
              </a:rPr>
              <a:t>재귀</a:t>
            </a:r>
            <a:endParaRPr lang="en-US" altLang="ko-KR" sz="1400" b="1">
              <a:solidFill>
                <a:srgbClr val="292929"/>
              </a:solidFill>
              <a:latin typeface="Malgun Gothic"/>
              <a:ea typeface="Malgun Gothic"/>
            </a:endParaRPr>
          </a:p>
          <a:p>
            <a:pPr>
              <a:buChar char="•"/>
            </a:pP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기본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경우에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도달하면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종료한다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pPr>
              <a:buChar char="•"/>
            </a:pP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각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재귀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호출은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스택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프레임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(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즉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,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메모리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)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에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부가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공간을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필요로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한다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pPr>
              <a:buChar char="•"/>
            </a:pP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무한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재귀에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들어가게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되면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메모리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용량을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초과해서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스택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 err="1">
                <a:solidFill>
                  <a:srgbClr val="292929"/>
                </a:solidFill>
                <a:latin typeface="Malgun Gothic"/>
                <a:ea typeface="Malgun Gothic"/>
              </a:rPr>
              <a:t>오버플로우를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초래</a:t>
            </a:r>
            <a:endParaRPr lang="en-US" altLang="ko-KR" sz="1400">
              <a:solidFill>
                <a:srgbClr val="292929"/>
              </a:solidFill>
              <a:latin typeface="Malgun Gothic"/>
              <a:ea typeface="맑은 고딕"/>
            </a:endParaRPr>
          </a:p>
          <a:p>
            <a:pPr>
              <a:buChar char="•"/>
            </a:pP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어떤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문제들의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해답은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재귀적인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수식으로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만들기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쉽다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r>
              <a:rPr lang="ko-KR" altLang="en-US" sz="1400" b="1">
                <a:solidFill>
                  <a:srgbClr val="292929"/>
                </a:solidFill>
                <a:latin typeface="Malgun Gothic"/>
                <a:ea typeface="Malgun Gothic"/>
              </a:rPr>
              <a:t>반복</a:t>
            </a:r>
            <a:endParaRPr lang="en-US" altLang="ko-KR" sz="1400" b="1">
              <a:solidFill>
                <a:srgbClr val="292929"/>
              </a:solidFill>
              <a:latin typeface="Malgun Gothic"/>
              <a:ea typeface="Malgun Gothic"/>
            </a:endParaRPr>
          </a:p>
          <a:p>
            <a:pPr>
              <a:buChar char="•"/>
            </a:pP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조건이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거짓일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때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종료한다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pPr>
              <a:buChar char="•"/>
            </a:pP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각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반복이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부가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공간을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필요로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하지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않는다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pPr>
              <a:buChar char="•"/>
            </a:pP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무한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루프는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추가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메모리가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필요하지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않으므로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무한히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반복된다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pPr>
              <a:buChar char="•"/>
            </a:pP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반복적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해법은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재귀적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해법에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비해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간단하지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않을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때가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292929"/>
                </a:solidFill>
                <a:latin typeface="Malgun Gothic"/>
                <a:ea typeface="Malgun Gothic"/>
              </a:rPr>
              <a:t>있다</a:t>
            </a:r>
            <a:r>
              <a:rPr lang="en-US" altLang="ko-KR" sz="14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DC004-60E7-4D13-AC88-B72FB63E7A24}"/>
              </a:ext>
            </a:extLst>
          </p:cNvPr>
          <p:cNvSpPr txBox="1"/>
          <p:nvPr/>
        </p:nvSpPr>
        <p:spPr>
          <a:xfrm>
            <a:off x="4910015" y="3991707"/>
            <a:ext cx="809673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accent1"/>
                </a:solidFill>
                <a:latin typeface="Malgun Gothic"/>
                <a:ea typeface="Malgun Gothic"/>
              </a:rPr>
              <a:t>재귀에</a:t>
            </a:r>
            <a:r>
              <a:rPr lang="en-US" altLang="ko-KR" sz="1600" b="1">
                <a:solidFill>
                  <a:schemeClr val="accent1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chemeClr val="accent1"/>
                </a:solidFill>
                <a:latin typeface="Malgun Gothic"/>
                <a:ea typeface="Malgun Gothic"/>
              </a:rPr>
              <a:t>대한</a:t>
            </a:r>
            <a:r>
              <a:rPr lang="en-US" altLang="ko-KR" sz="1600" b="1">
                <a:solidFill>
                  <a:schemeClr val="accent1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chemeClr val="accent1"/>
                </a:solidFill>
                <a:latin typeface="Malgun Gothic"/>
                <a:ea typeface="Malgun Gothic"/>
              </a:rPr>
              <a:t>참고</a:t>
            </a:r>
            <a:r>
              <a:rPr lang="en-US" altLang="ko-KR" sz="1600" b="1">
                <a:solidFill>
                  <a:schemeClr val="accent1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chemeClr val="accent1"/>
                </a:solidFill>
                <a:latin typeface="Malgun Gothic"/>
                <a:ea typeface="Malgun Gothic"/>
              </a:rPr>
              <a:t>사항</a:t>
            </a:r>
            <a:endParaRPr lang="en-US" altLang="ko-KR" sz="1600" b="1">
              <a:solidFill>
                <a:schemeClr val="accent1"/>
              </a:solidFill>
              <a:latin typeface="Malgun Gothic"/>
              <a:ea typeface="Malgun Gothic"/>
            </a:endParaRP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재귀적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알고리즘에는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기본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경우와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재귀적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경우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총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2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가지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경우가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있다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모든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재귀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함수는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기본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경우에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종료해야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한다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일반적으로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반복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해법이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재귀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해법보다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효율적이다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  <a:br>
              <a:rPr lang="en-US" altLang="ko-KR" sz="1600">
                <a:latin typeface="Malgun Gothic"/>
              </a:rPr>
            </a:b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(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재귀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호출에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따른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부가적인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메모리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요구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때문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)</a:t>
            </a: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재귀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알고리즘은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스택을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이용해서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재귀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호출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없이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구현될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수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있지만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, </a:t>
            </a:r>
            <a:endParaRPr lang="en-US" altLang="ko-KR" sz="1600">
              <a:solidFill>
                <a:srgbClr val="292929"/>
              </a:solidFill>
              <a:latin typeface="맑은 고딕"/>
              <a:ea typeface="맑은 고딕"/>
            </a:endParaRP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보통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문제를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더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일으키기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때문에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유용하지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못한다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  <a:br>
              <a:rPr lang="en-US" altLang="ko-KR" sz="1600">
                <a:latin typeface="Malgun Gothic"/>
              </a:rPr>
            </a:b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이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말은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 </a:t>
            </a:r>
            <a:r>
              <a:rPr lang="ko-KR" altLang="en-US" sz="1600" b="1">
                <a:solidFill>
                  <a:srgbClr val="292929"/>
                </a:solidFill>
                <a:latin typeface="Malgun Gothic"/>
                <a:ea typeface="Malgun Gothic"/>
              </a:rPr>
              <a:t>재귀적으로</a:t>
            </a:r>
            <a:r>
              <a:rPr lang="en-US" altLang="ko-KR" sz="1600" b="1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rgbClr val="292929"/>
                </a:solidFill>
                <a:latin typeface="Malgun Gothic"/>
                <a:ea typeface="Malgun Gothic"/>
              </a:rPr>
              <a:t>풀</a:t>
            </a:r>
            <a:r>
              <a:rPr lang="en-US" altLang="ko-KR" sz="1600" b="1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rgbClr val="292929"/>
                </a:solidFill>
                <a:latin typeface="Malgun Gothic"/>
                <a:ea typeface="Malgun Gothic"/>
              </a:rPr>
              <a:t>수</a:t>
            </a:r>
            <a:r>
              <a:rPr lang="en-US" altLang="ko-KR" sz="1600" b="1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rgbClr val="292929"/>
                </a:solidFill>
                <a:latin typeface="Malgun Gothic"/>
                <a:ea typeface="Malgun Gothic"/>
              </a:rPr>
              <a:t>있는</a:t>
            </a:r>
            <a:r>
              <a:rPr lang="en-US" altLang="ko-KR" sz="1600" b="1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rgbClr val="292929"/>
                </a:solidFill>
                <a:latin typeface="Malgun Gothic"/>
                <a:ea typeface="Malgun Gothic"/>
              </a:rPr>
              <a:t>문제는</a:t>
            </a:r>
            <a:r>
              <a:rPr lang="en-US" altLang="ko-KR" sz="1600" b="1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rgbClr val="292929"/>
                </a:solidFill>
                <a:latin typeface="Malgun Gothic"/>
                <a:ea typeface="Malgun Gothic"/>
              </a:rPr>
              <a:t>반복적으로</a:t>
            </a:r>
            <a:r>
              <a:rPr lang="en-US" altLang="ko-KR" sz="1600" b="1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rgbClr val="292929"/>
                </a:solidFill>
                <a:latin typeface="Malgun Gothic"/>
                <a:ea typeface="Malgun Gothic"/>
              </a:rPr>
              <a:t>풀</a:t>
            </a:r>
            <a:r>
              <a:rPr lang="en-US" altLang="ko-KR" sz="1600" b="1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rgbClr val="292929"/>
                </a:solidFill>
                <a:latin typeface="Malgun Gothic"/>
                <a:ea typeface="Malgun Gothic"/>
              </a:rPr>
              <a:t>수도</a:t>
            </a:r>
            <a:r>
              <a:rPr lang="en-US" altLang="ko-KR" sz="1600" b="1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rgbClr val="292929"/>
                </a:solidFill>
                <a:latin typeface="Malgun Gothic"/>
                <a:ea typeface="Malgun Gothic"/>
              </a:rPr>
              <a:t>있다는</a:t>
            </a:r>
            <a:r>
              <a:rPr lang="en-US" altLang="ko-KR" sz="1600" b="1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 b="1">
                <a:solidFill>
                  <a:srgbClr val="292929"/>
                </a:solidFill>
                <a:latin typeface="Malgun Gothic"/>
                <a:ea typeface="Malgun Gothic"/>
              </a:rPr>
              <a:t>이야기이다</a:t>
            </a:r>
            <a:r>
              <a:rPr lang="en-US" altLang="ko-KR" sz="1600" b="1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  <a:endParaRPr lang="en-US"/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어떤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문제들의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경우에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눈에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띄는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반복적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알고리즘이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없을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수도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있다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pPr>
              <a:buChar char="•"/>
            </a:pP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어떤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문제는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재귀적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해법이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최적이고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,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어떤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문제는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그렇지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sz="1600">
                <a:solidFill>
                  <a:srgbClr val="292929"/>
                </a:solidFill>
                <a:latin typeface="Malgun Gothic"/>
                <a:ea typeface="Malgun Gothic"/>
              </a:rPr>
              <a:t>않다</a:t>
            </a:r>
            <a:r>
              <a:rPr lang="en-US" altLang="ko-KR" sz="1600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EDE1192-5A1D-4DE8-B795-9D9E676157B2}"/>
              </a:ext>
            </a:extLst>
          </p:cNvPr>
          <p:cNvCxnSpPr/>
          <p:nvPr/>
        </p:nvCxnSpPr>
        <p:spPr>
          <a:xfrm>
            <a:off x="4808414" y="295029"/>
            <a:ext cx="19538" cy="615461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3710C9B-F80E-428B-A119-BE02148C300C}"/>
                  </a:ext>
                </a:extLst>
              </p14:cNvPr>
              <p14:cNvContentPartPr/>
              <p14:nvPr/>
            </p14:nvContentPartPr>
            <p14:xfrm>
              <a:off x="7628547" y="1177192"/>
              <a:ext cx="2181225" cy="38099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73710C9B-F80E-428B-A119-BE02148C30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2512" y="1107921"/>
                <a:ext cx="2252936" cy="176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F73CA6A-2AAB-46BB-9E73-A0AE3A1E2F58}"/>
                  </a:ext>
                </a:extLst>
              </p14:cNvPr>
              <p14:cNvContentPartPr/>
              <p14:nvPr/>
            </p14:nvContentPartPr>
            <p14:xfrm>
              <a:off x="9719163" y="1431191"/>
              <a:ext cx="1009650" cy="4762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F73CA6A-2AAB-46BB-9E73-A0AE3A1E2F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3052" y="1361154"/>
                <a:ext cx="1081510" cy="187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AC492AB-8A68-481F-8987-1D2935827848}"/>
                  </a:ext>
                </a:extLst>
              </p14:cNvPr>
              <p14:cNvContentPartPr/>
              <p14:nvPr/>
            </p14:nvContentPartPr>
            <p14:xfrm>
              <a:off x="5147163" y="991576"/>
              <a:ext cx="1914525" cy="8572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AC492AB-8A68-481F-8987-1D29358278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1169" y="921596"/>
                <a:ext cx="1986153" cy="225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13AB5F7-1B54-4E1B-8C1C-A30E21073369}"/>
                  </a:ext>
                </a:extLst>
              </p14:cNvPr>
              <p14:cNvContentPartPr/>
              <p14:nvPr/>
            </p14:nvContentPartPr>
            <p14:xfrm>
              <a:off x="5244855" y="2066191"/>
              <a:ext cx="1704975" cy="952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13AB5F7-1B54-4E1B-8C1C-A30E210733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8961" y="161191"/>
                <a:ext cx="1776404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5D50046-F799-434A-B6DC-459F109F776B}"/>
                  </a:ext>
                </a:extLst>
              </p14:cNvPr>
              <p14:cNvContentPartPr/>
              <p14:nvPr/>
            </p14:nvContentPartPr>
            <p14:xfrm>
              <a:off x="6143625" y="2476499"/>
              <a:ext cx="2543175" cy="4762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5D50046-F799-434A-B6DC-459F109F77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07587" y="2406973"/>
                <a:ext cx="2614890" cy="186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D4A5ACD-C977-4CE2-8553-7BBFF0470040}"/>
                  </a:ext>
                </a:extLst>
              </p14:cNvPr>
              <p14:cNvContentPartPr/>
              <p14:nvPr/>
            </p14:nvContentPartPr>
            <p14:xfrm>
              <a:off x="8957163" y="2496038"/>
              <a:ext cx="828675" cy="952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D4A5ACD-C977-4CE2-8553-7BBFF047004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21243" y="591038"/>
                <a:ext cx="900156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6B8942D-AB0A-4693-BD26-1EB35D742D06}"/>
                  </a:ext>
                </a:extLst>
              </p14:cNvPr>
              <p14:cNvContentPartPr/>
              <p14:nvPr/>
            </p14:nvContentPartPr>
            <p14:xfrm>
              <a:off x="6221778" y="4782038"/>
              <a:ext cx="3314699" cy="85725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6B8942D-AB0A-4693-BD26-1EB35D742D0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5749" y="4712343"/>
                <a:ext cx="3386397" cy="224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C69A65E-B712-4D3E-9BB2-374BC04F1A1D}"/>
                  </a:ext>
                </a:extLst>
              </p14:cNvPr>
              <p14:cNvContentPartPr/>
              <p14:nvPr/>
            </p14:nvContentPartPr>
            <p14:xfrm>
              <a:off x="9484702" y="4840653"/>
              <a:ext cx="238125" cy="9525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C69A65E-B712-4D3E-9BB2-374BC04F1A1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48180" y="2935653"/>
                <a:ext cx="310804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937CCAE7-700B-474C-A7E5-9C2CB5E39484}"/>
                  </a:ext>
                </a:extLst>
              </p14:cNvPr>
              <p14:cNvContentPartPr/>
              <p14:nvPr/>
            </p14:nvContentPartPr>
            <p14:xfrm>
              <a:off x="8175625" y="5553807"/>
              <a:ext cx="1295400" cy="28575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937CCAE7-700B-474C-A7E5-9C2CB5E3948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39741" y="5484952"/>
                <a:ext cx="1366808" cy="16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3D01CE8B-836D-4577-B56A-D2FA00813B40}"/>
                  </a:ext>
                </a:extLst>
              </p14:cNvPr>
              <p14:cNvContentPartPr/>
              <p14:nvPr/>
            </p14:nvContentPartPr>
            <p14:xfrm>
              <a:off x="5870086" y="5749192"/>
              <a:ext cx="5610225" cy="66675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3D01CE8B-836D-4577-B56A-D2FA00813B4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34070" y="5679375"/>
                <a:ext cx="5681897" cy="2059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4374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CC1A12-6324-40E9-92D9-0C8059CABFD2}"/>
              </a:ext>
            </a:extLst>
          </p:cNvPr>
          <p:cNvSpPr txBox="1"/>
          <p:nvPr/>
        </p:nvSpPr>
        <p:spPr>
          <a:xfrm>
            <a:off x="93785" y="1230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b="1" u="sng">
                <a:ea typeface="맑은 고딕"/>
              </a:rPr>
              <a:t>재귀​</a:t>
            </a:r>
            <a:endParaRPr lang="ko-KR" altLang="en-US" sz="2400" b="1" u="sng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9C550-7D9A-4A33-B00F-89AB0ED9A610}"/>
              </a:ext>
            </a:extLst>
          </p:cNvPr>
          <p:cNvSpPr txBox="1"/>
          <p:nvPr/>
        </p:nvSpPr>
        <p:spPr>
          <a:xfrm>
            <a:off x="357555" y="5822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ea typeface="맑은 고딕"/>
              </a:rPr>
              <a:t>재귀의 </a:t>
            </a:r>
            <a:r>
              <a:rPr lang="ko-KR" altLang="en-US" b="1">
                <a:solidFill>
                  <a:schemeClr val="accent1"/>
                </a:solidFill>
                <a:ea typeface="맑은 고딕"/>
              </a:rPr>
              <a:t>장점</a:t>
            </a:r>
            <a:endParaRPr lang="ko-KR" b="1">
              <a:solidFill>
                <a:schemeClr val="accent1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C695B-DDDA-4861-B77C-CCF06B48ADA4}"/>
              </a:ext>
            </a:extLst>
          </p:cNvPr>
          <p:cNvSpPr txBox="1"/>
          <p:nvPr/>
        </p:nvSpPr>
        <p:spPr>
          <a:xfrm>
            <a:off x="406400" y="943708"/>
            <a:ext cx="78525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재귀함수를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쓰는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이유</a:t>
            </a:r>
            <a:br>
              <a:rPr lang="en-US" altLang="ko-KR">
                <a:latin typeface="Malgun Gothic"/>
              </a:rPr>
            </a:b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1.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알고리즘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자체가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재귀적으로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표현하기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자연스러울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때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. (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가독성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이야기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)</a:t>
            </a:r>
            <a:br>
              <a:rPr lang="en-US" altLang="ko-KR">
                <a:latin typeface="Malgun Gothic"/>
              </a:rPr>
            </a:b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2.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변수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사용을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줄여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준다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  <a:endParaRPr lang="en-US" altLang="ko-KR">
              <a:latin typeface="Malgun Gothic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1BF91-2AB4-4D93-BF40-0DE88680CD26}"/>
              </a:ext>
            </a:extLst>
          </p:cNvPr>
          <p:cNvSpPr txBox="1"/>
          <p:nvPr/>
        </p:nvSpPr>
        <p:spPr>
          <a:xfrm>
            <a:off x="357554" y="1969477"/>
            <a:ext cx="111642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변수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사용을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err="1">
                <a:solidFill>
                  <a:srgbClr val="292929"/>
                </a:solidFill>
                <a:latin typeface="medium-content-serif-font"/>
                <a:ea typeface="맑은 고딕"/>
              </a:rPr>
              <a:t>줄여준다는건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변수가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잡는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메모리에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대한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이야기가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아니라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,</a:t>
            </a:r>
            <a:br>
              <a:rPr lang="en-US" altLang="ko-KR">
                <a:latin typeface="medium-content-serif-font"/>
              </a:rPr>
            </a:b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mutable state (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변경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가능한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상태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)</a:t>
            </a:r>
            <a:r>
              <a:rPr lang="ko-KR" altLang="en-US" err="1">
                <a:solidFill>
                  <a:srgbClr val="292929"/>
                </a:solidFill>
                <a:latin typeface="medium-content-serif-font"/>
                <a:ea typeface="맑은 고딕"/>
              </a:rPr>
              <a:t>를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제거하여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프로그램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오류가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발생할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수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있는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가능성을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줄인다는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이야기</a:t>
            </a:r>
            <a:endParaRPr lang="en-US" altLang="ko-KR">
              <a:solidFill>
                <a:srgbClr val="292929"/>
              </a:solidFill>
              <a:latin typeface="Malgun Gothic"/>
              <a:ea typeface="맑은 고딕"/>
            </a:endParaRPr>
          </a:p>
          <a:p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함수형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프로그래밍에서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,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함수를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일급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객체로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취급하여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함수를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인자로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전달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및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반환하여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mutable state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상태를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제거하는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edium-content-serif-font"/>
                <a:ea typeface="맑은 고딕"/>
              </a:rPr>
              <a:t>것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 </a:t>
            </a:r>
            <a:r>
              <a:rPr lang="ko-KR" altLang="en-US" err="1">
                <a:solidFill>
                  <a:srgbClr val="292929"/>
                </a:solidFill>
                <a:latin typeface="medium-content-serif-font"/>
                <a:ea typeface="맑은 고딕"/>
              </a:rPr>
              <a:t>처럼</a:t>
            </a:r>
            <a:r>
              <a:rPr lang="en-US" altLang="ko-KR">
                <a:solidFill>
                  <a:srgbClr val="292929"/>
                </a:solidFill>
                <a:latin typeface="medium-content-serif-font"/>
                <a:ea typeface="맑은 고딕"/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FD60214-F675-4EE1-9EE4-AC79A41749DB}"/>
                  </a:ext>
                </a:extLst>
              </p14:cNvPr>
              <p14:cNvContentPartPr/>
              <p14:nvPr/>
            </p14:nvContentPartPr>
            <p14:xfrm>
              <a:off x="2207846" y="2290884"/>
              <a:ext cx="2581274" cy="952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FD60214-F675-4EE1-9EE4-AC79A41749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1820" y="2221104"/>
                <a:ext cx="2652966" cy="234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723B63F-B912-4EA1-9DE0-4CD86548998E}"/>
                  </a:ext>
                </a:extLst>
              </p14:cNvPr>
              <p14:cNvContentPartPr/>
              <p14:nvPr/>
            </p14:nvContentPartPr>
            <p14:xfrm>
              <a:off x="5246076" y="2408115"/>
              <a:ext cx="4714875" cy="38099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723B63F-B912-4EA1-9DE0-4CD8654899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0107" y="2338844"/>
                <a:ext cx="4786454" cy="176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3307FBB-12C4-49C2-8222-96A202274AC8}"/>
                  </a:ext>
                </a:extLst>
              </p14:cNvPr>
              <p14:cNvContentPartPr/>
              <p14:nvPr/>
            </p14:nvContentPartPr>
            <p14:xfrm>
              <a:off x="10853614" y="1958731"/>
              <a:ext cx="676275" cy="1143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3307FBB-12C4-49C2-8222-96A202274A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35561" y="1941200"/>
                <a:ext cx="712020" cy="149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DDAA7DD-6D51-45BD-B3E6-C214AB0CCE43}"/>
                  </a:ext>
                </a:extLst>
              </p14:cNvPr>
              <p14:cNvContentPartPr/>
              <p14:nvPr/>
            </p14:nvContentPartPr>
            <p14:xfrm>
              <a:off x="11635153" y="1782884"/>
              <a:ext cx="133350" cy="2667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DDAA7DD-6D51-45BD-B3E6-C214AB0CCE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17653" y="1764716"/>
                <a:ext cx="168000" cy="302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5153CE8-7114-4783-97DF-35EDF17BB9A5}"/>
                  </a:ext>
                </a:extLst>
              </p14:cNvPr>
              <p14:cNvContentPartPr/>
              <p14:nvPr/>
            </p14:nvContentPartPr>
            <p14:xfrm>
              <a:off x="11810999" y="2202961"/>
              <a:ext cx="9525" cy="952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5153CE8-7114-4783-97DF-35EDF17BB9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34749" y="2186539"/>
                <a:ext cx="952500" cy="4204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3A7258-66A6-4032-B674-135F974F5BD9}"/>
              </a:ext>
            </a:extLst>
          </p:cNvPr>
          <p:cNvSpPr txBox="1"/>
          <p:nvPr/>
        </p:nvSpPr>
        <p:spPr>
          <a:xfrm>
            <a:off x="416169" y="4323862"/>
            <a:ext cx="113694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- 메모리를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많이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차지하며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성능이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반복문에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비해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느리다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함수를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호출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시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함수의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매개변수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,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지역변수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,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리턴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값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,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그리고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함수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종료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후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돌아가는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위치가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스택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메모리에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저장된다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-재귀함수를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err="1">
                <a:solidFill>
                  <a:srgbClr val="292929"/>
                </a:solidFill>
                <a:latin typeface="Malgun Gothic"/>
                <a:ea typeface="Malgun Gothic"/>
              </a:rPr>
              <a:t>쓰게되면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,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함수를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반복적으로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호출하므로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,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스택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메모리가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커지고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,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호출하는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횟수가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많아지면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err="1">
                <a:solidFill>
                  <a:srgbClr val="292929"/>
                </a:solidFill>
                <a:latin typeface="Malgun Gothic"/>
                <a:ea typeface="Malgun Gothic"/>
              </a:rPr>
              <a:t>스택오버플로우가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발생할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수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있다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  <a:p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-스택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프레임을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구성하고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해제하는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과정에서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반복문보다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오버헤드가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들어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>
                <a:solidFill>
                  <a:srgbClr val="292929"/>
                </a:solidFill>
                <a:latin typeface="Malgun Gothic"/>
                <a:ea typeface="Malgun Gothic"/>
              </a:rPr>
              <a:t>성능도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 </a:t>
            </a:r>
            <a:r>
              <a:rPr lang="ko-KR" altLang="en-US" err="1">
                <a:solidFill>
                  <a:srgbClr val="292929"/>
                </a:solidFill>
                <a:latin typeface="Malgun Gothic"/>
                <a:ea typeface="Malgun Gothic"/>
              </a:rPr>
              <a:t>느려진다</a:t>
            </a:r>
            <a:r>
              <a:rPr lang="en-US" altLang="ko-KR">
                <a:solidFill>
                  <a:srgbClr val="292929"/>
                </a:solidFill>
                <a:latin typeface="Malgun Gothic"/>
                <a:ea typeface="맑은 고딕"/>
              </a:rPr>
              <a:t>.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3EC8D4-8123-470B-9C33-9DA54C767ED1}"/>
              </a:ext>
            </a:extLst>
          </p:cNvPr>
          <p:cNvCxnSpPr/>
          <p:nvPr/>
        </p:nvCxnSpPr>
        <p:spPr>
          <a:xfrm>
            <a:off x="5873262" y="3430954"/>
            <a:ext cx="5862" cy="5431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4E605FA-0C9F-441A-9332-9CBF7352B405}"/>
                  </a:ext>
                </a:extLst>
              </p14:cNvPr>
              <p14:cNvContentPartPr/>
              <p14:nvPr/>
            </p14:nvContentPartPr>
            <p14:xfrm>
              <a:off x="820615" y="4420576"/>
              <a:ext cx="1619249" cy="2857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4E605FA-0C9F-441A-9332-9CBF7352B4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680" y="4351721"/>
                <a:ext cx="1690760" cy="16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64E608C-7C28-48E2-84E1-19EFD55F6CC0}"/>
                  </a:ext>
                </a:extLst>
              </p14:cNvPr>
              <p14:cNvContentPartPr/>
              <p14:nvPr/>
            </p14:nvContentPartPr>
            <p14:xfrm>
              <a:off x="3341076" y="4449884"/>
              <a:ext cx="2686050" cy="762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764E608C-7C28-48E2-84E1-19EFD55F6C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05084" y="4379976"/>
                <a:ext cx="2757673" cy="215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4D5A58C-4D6F-42DA-AC26-D093E0751671}"/>
                  </a:ext>
                </a:extLst>
              </p14:cNvPr>
              <p14:cNvContentPartPr/>
              <p14:nvPr/>
            </p14:nvContentPartPr>
            <p14:xfrm>
              <a:off x="11322539" y="5280268"/>
              <a:ext cx="133350" cy="4762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4D5A58C-4D6F-42DA-AC26-D093E075167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87539" y="5210231"/>
                <a:ext cx="203000" cy="187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69DDC93-CC4D-448C-893B-9E7CB98F68ED}"/>
                  </a:ext>
                </a:extLst>
              </p14:cNvPr>
              <p14:cNvContentPartPr/>
              <p14:nvPr/>
            </p14:nvContentPartPr>
            <p14:xfrm>
              <a:off x="566615" y="5553807"/>
              <a:ext cx="1295400" cy="952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69DDC93-CC4D-448C-893B-9E7CB98F68E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0731" y="5485771"/>
                <a:ext cx="1366808" cy="14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420A4E8-0DD5-493B-9562-195916376E1F}"/>
                  </a:ext>
                </a:extLst>
              </p14:cNvPr>
              <p14:cNvContentPartPr/>
              <p14:nvPr/>
            </p14:nvContentPartPr>
            <p14:xfrm>
              <a:off x="7170615" y="6081345"/>
              <a:ext cx="133350" cy="18097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420A4E8-0DD5-493B-9562-195916376E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53115" y="6063843"/>
                <a:ext cx="168000" cy="21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CD91D2B-1B27-4EC7-AE0E-C1B3A45C6658}"/>
                  </a:ext>
                </a:extLst>
              </p14:cNvPr>
              <p14:cNvContentPartPr/>
              <p14:nvPr/>
            </p14:nvContentPartPr>
            <p14:xfrm>
              <a:off x="7571153" y="6276731"/>
              <a:ext cx="85725" cy="2667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CD91D2B-1B27-4EC7-AE0E-C1B3A45C66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53729" y="6258539"/>
                <a:ext cx="120224" cy="302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4B0485F4-CAFD-489B-A934-1529C8EA0C22}"/>
                  </a:ext>
                </a:extLst>
              </p14:cNvPr>
              <p14:cNvContentPartPr/>
              <p14:nvPr/>
            </p14:nvContentPartPr>
            <p14:xfrm>
              <a:off x="7639538" y="6667499"/>
              <a:ext cx="19049" cy="952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4B0485F4-CAFD-489B-A934-1529C8EA0C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22221" y="6651077"/>
                <a:ext cx="53337" cy="42041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4F78BF1-88DF-4BA7-9296-67C362575D81}"/>
              </a:ext>
            </a:extLst>
          </p:cNvPr>
          <p:cNvSpPr txBox="1"/>
          <p:nvPr/>
        </p:nvSpPr>
        <p:spPr>
          <a:xfrm>
            <a:off x="406401" y="39623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ea typeface="맑은 고딕"/>
              </a:rPr>
              <a:t>재귀의 단점</a:t>
            </a:r>
            <a:endParaRPr lang="ko-KR" altLang="en-US" b="1">
              <a:solidFill>
                <a:schemeClr val="accent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8749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988318-4F2E-4F6D-BBE6-45DFCE262014}"/>
              </a:ext>
            </a:extLst>
          </p:cNvPr>
          <p:cNvSpPr txBox="1"/>
          <p:nvPr/>
        </p:nvSpPr>
        <p:spPr>
          <a:xfrm>
            <a:off x="152401" y="2012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ea typeface="맑은 고딕"/>
              </a:rPr>
              <a:t>재귀의 </a:t>
            </a:r>
            <a:r>
              <a:rPr lang="ko-KR" altLang="en-US" b="1">
                <a:solidFill>
                  <a:schemeClr val="accent1"/>
                </a:solidFill>
                <a:ea typeface="맑은 고딕"/>
              </a:rPr>
              <a:t>장점</a:t>
            </a:r>
            <a:endParaRPr lang="ko-KR" b="1">
              <a:solidFill>
                <a:schemeClr val="accent1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58094-90C5-498F-9BAD-E8F9300C32A8}"/>
              </a:ext>
            </a:extLst>
          </p:cNvPr>
          <p:cNvSpPr txBox="1"/>
          <p:nvPr/>
        </p:nvSpPr>
        <p:spPr>
          <a:xfrm>
            <a:off x="367322" y="562707"/>
            <a:ext cx="11721123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Malgun Gothic"/>
                <a:ea typeface="Malgun Gothic"/>
              </a:rPr>
              <a:t>1.알고리즘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자체가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재귀적인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표현이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자연스러운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경우에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재귀함수를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쓰는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것이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큰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도움이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됩니다</a:t>
            </a:r>
            <a:r>
              <a:rPr lang="en-US" altLang="ko-KR" sz="1400">
                <a:latin typeface="Malgun Gothic"/>
                <a:ea typeface="맑은 고딕"/>
              </a:rPr>
              <a:t>.</a:t>
            </a:r>
          </a:p>
          <a:p>
            <a:endParaRPr lang="en-US" altLang="ko-KR" sz="1400">
              <a:latin typeface="Malgun Gothic"/>
              <a:ea typeface="맑은 고딕"/>
            </a:endParaRPr>
          </a:p>
          <a:p>
            <a:r>
              <a:rPr lang="ko-KR" altLang="en-US" sz="1400" err="1">
                <a:latin typeface="Malgun Gothic"/>
                <a:ea typeface="Malgun Gothic"/>
              </a:rPr>
              <a:t>재귀함수하면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항상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 err="1">
                <a:latin typeface="Malgun Gothic"/>
                <a:ea typeface="Malgun Gothic"/>
              </a:rPr>
              <a:t>얘기나오는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피보나치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수열을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예로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들자면</a:t>
            </a:r>
            <a:endParaRPr lang="en-US" altLang="ko-KR" sz="1400">
              <a:latin typeface="Malgun Gothic"/>
              <a:ea typeface="Malgun Gothic"/>
            </a:endParaRPr>
          </a:p>
          <a:p>
            <a:r>
              <a:rPr lang="en-US" altLang="ko-KR" sz="1400">
                <a:latin typeface="Malgun Gothic"/>
                <a:ea typeface="맑은 고딕"/>
              </a:rPr>
              <a:t>1, 1, 2, 3, 5, 8 ...</a:t>
            </a:r>
          </a:p>
          <a:p>
            <a:endParaRPr lang="en-US" altLang="ko-KR" sz="1400">
              <a:latin typeface="Malgun Gothic"/>
              <a:ea typeface="맑은 고딕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첫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번째</a:t>
            </a:r>
            <a:r>
              <a:rPr lang="en-US" altLang="ko-KR" sz="1400">
                <a:latin typeface="Malgun Gothic"/>
                <a:ea typeface="맑은 고딕"/>
              </a:rPr>
              <a:t>, </a:t>
            </a:r>
            <a:r>
              <a:rPr lang="ko-KR" altLang="en-US" sz="1400">
                <a:latin typeface="Malgun Gothic"/>
                <a:ea typeface="Malgun Gothic"/>
              </a:rPr>
              <a:t>두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번째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숫자를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제외하면</a:t>
            </a:r>
            <a:r>
              <a:rPr lang="en-US" altLang="ko-KR" sz="1400">
                <a:latin typeface="Malgun Gothic"/>
                <a:ea typeface="맑은 고딕"/>
              </a:rPr>
              <a:t> n </a:t>
            </a:r>
            <a:r>
              <a:rPr lang="ko-KR" altLang="en-US" sz="1400">
                <a:latin typeface="Malgun Gothic"/>
                <a:ea typeface="Malgun Gothic"/>
              </a:rPr>
              <a:t>번째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숫자는</a:t>
            </a:r>
            <a:r>
              <a:rPr lang="en-US" altLang="ko-KR" sz="1400">
                <a:latin typeface="Malgun Gothic"/>
                <a:ea typeface="맑은 고딕"/>
              </a:rPr>
              <a:t> n - 1, n - 2 </a:t>
            </a:r>
            <a:r>
              <a:rPr lang="ko-KR" altLang="en-US" sz="1400">
                <a:latin typeface="Malgun Gothic"/>
                <a:ea typeface="Malgun Gothic"/>
              </a:rPr>
              <a:t>번째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숫자를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합한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값입니다</a:t>
            </a:r>
            <a:r>
              <a:rPr lang="en-US" altLang="ko-KR" sz="1400">
                <a:latin typeface="Malgun Gothic"/>
                <a:ea typeface="맑은 고딕"/>
              </a:rPr>
              <a:t>.</a:t>
            </a:r>
          </a:p>
          <a:p>
            <a:endParaRPr lang="en-US" altLang="ko-KR" sz="1400">
              <a:latin typeface="Malgun Gothic"/>
              <a:ea typeface="맑은 고딕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그렇다면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점화식을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세울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수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있겠죠</a:t>
            </a:r>
            <a:r>
              <a:rPr lang="en-US" altLang="ko-KR" sz="1400">
                <a:latin typeface="Malgun Gothic"/>
                <a:ea typeface="맑은 고딕"/>
              </a:rPr>
              <a:t>. f(n) = f(n - 1) + f(n - 2)</a:t>
            </a:r>
          </a:p>
          <a:p>
            <a:endParaRPr lang="en-US" altLang="ko-KR" sz="1400">
              <a:latin typeface="Malgun Gothic"/>
              <a:ea typeface="맑은 고딕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위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점화식을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보시면</a:t>
            </a:r>
            <a:r>
              <a:rPr lang="en-US" altLang="ko-KR" sz="1400">
                <a:latin typeface="Malgun Gothic"/>
                <a:ea typeface="맑은 고딕"/>
              </a:rPr>
              <a:t>, </a:t>
            </a:r>
            <a:r>
              <a:rPr lang="ko-KR" altLang="en-US" sz="1400">
                <a:latin typeface="Malgun Gothic"/>
                <a:ea typeface="Malgun Gothic"/>
              </a:rPr>
              <a:t>결국</a:t>
            </a:r>
            <a:r>
              <a:rPr lang="en-US" altLang="ko-KR" sz="1400">
                <a:latin typeface="Malgun Gothic"/>
                <a:ea typeface="맑은 고딕"/>
              </a:rPr>
              <a:t> f(n)</a:t>
            </a:r>
            <a:r>
              <a:rPr lang="ko-KR" altLang="en-US" sz="1400">
                <a:latin typeface="Malgun Gothic"/>
                <a:ea typeface="Malgun Gothic"/>
              </a:rPr>
              <a:t>을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구하기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위해선</a:t>
            </a:r>
            <a:r>
              <a:rPr lang="en-US" altLang="ko-KR" sz="1400">
                <a:latin typeface="Malgun Gothic"/>
                <a:ea typeface="맑은 고딕"/>
              </a:rPr>
              <a:t> f(n - 1), f(n - 2)</a:t>
            </a:r>
            <a:r>
              <a:rPr lang="ko-KR" altLang="en-US" sz="1400">
                <a:latin typeface="Malgun Gothic"/>
                <a:ea typeface="Malgun Gothic"/>
              </a:rPr>
              <a:t>라는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자기자신의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함수를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인자만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바꾸고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다시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불러야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합니다</a:t>
            </a:r>
            <a:r>
              <a:rPr lang="en-US" altLang="ko-KR" sz="1400">
                <a:latin typeface="Malgun Gothic"/>
                <a:ea typeface="맑은 고딕"/>
              </a:rPr>
              <a:t>. </a:t>
            </a:r>
            <a:endParaRPr lang="en-US" altLang="ko-KR" sz="1400">
              <a:latin typeface="맑은 고딕"/>
              <a:ea typeface="맑은 고딕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이런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경우엔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재귀함수를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이용해서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간단히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구할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수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있겠죠</a:t>
            </a:r>
            <a:r>
              <a:rPr lang="en-US" altLang="ko-KR" sz="1400">
                <a:latin typeface="Malgun Gothic"/>
                <a:ea typeface="맑은 고딕"/>
              </a:rPr>
              <a:t>. </a:t>
            </a:r>
            <a:r>
              <a:rPr lang="ko-KR" altLang="en-US" sz="1400">
                <a:latin typeface="Malgun Gothic"/>
                <a:ea typeface="Malgun Gothic"/>
              </a:rPr>
              <a:t>물론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반복문도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가능하지만</a:t>
            </a:r>
            <a:r>
              <a:rPr lang="en-US" altLang="ko-KR" sz="1400">
                <a:latin typeface="Malgun Gothic"/>
                <a:ea typeface="맑은 고딕"/>
              </a:rPr>
              <a:t>, </a:t>
            </a:r>
            <a:r>
              <a:rPr lang="ko-KR" altLang="en-US" sz="1400">
                <a:latin typeface="Malgun Gothic"/>
                <a:ea typeface="Malgun Gothic"/>
              </a:rPr>
              <a:t>재귀적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표현이</a:t>
            </a:r>
            <a:r>
              <a:rPr lang="en-US" altLang="ko-KR" sz="1400">
                <a:latin typeface="Malgun Gothic"/>
                <a:ea typeface="맑은 고딕"/>
              </a:rPr>
              <a:t> </a:t>
            </a:r>
            <a:r>
              <a:rPr lang="ko-KR" altLang="en-US" sz="1400">
                <a:latin typeface="Malgun Gothic"/>
                <a:ea typeface="Malgun Gothic"/>
              </a:rPr>
              <a:t>자연스럽습니다</a:t>
            </a:r>
            <a:r>
              <a:rPr lang="en-US" altLang="ko-KR" sz="1400">
                <a:latin typeface="Malgun Gothic"/>
                <a:ea typeface="맑은 고딕"/>
              </a:rPr>
              <a:t>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6E84E-3887-43AF-89EE-A687EEE28639}"/>
              </a:ext>
            </a:extLst>
          </p:cNvPr>
          <p:cNvSpPr txBox="1"/>
          <p:nvPr/>
        </p:nvSpPr>
        <p:spPr>
          <a:xfrm>
            <a:off x="396631" y="3386016"/>
            <a:ext cx="897596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2.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다른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이유는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'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변수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사용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'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을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줄여줄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수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있습니다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. (mutable state</a:t>
            </a:r>
            <a:r>
              <a:rPr lang="ko-KR" altLang="en-US" sz="1400" err="1">
                <a:solidFill>
                  <a:srgbClr val="555555"/>
                </a:solidFill>
                <a:latin typeface="Malgun Gothic"/>
                <a:ea typeface="Malgun Gothic"/>
              </a:rPr>
              <a:t>를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줄일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수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있습니다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)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결과적으로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프로그램에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오류가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생길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가능성이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줄어들고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,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프로그램이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정상적으로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돌아가는지에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대한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증명이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쉬워집니다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. </a:t>
            </a:r>
            <a:endParaRPr lang="en-US" altLang="ko-KR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즉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,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사이드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이펙트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(side effect)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가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없습니다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. (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함수형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언어의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특징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중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하나이기도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 </a:t>
            </a:r>
            <a:r>
              <a:rPr lang="ko-KR" altLang="en-US" sz="1400">
                <a:solidFill>
                  <a:srgbClr val="555555"/>
                </a:solidFill>
                <a:latin typeface="Malgun Gothic"/>
                <a:ea typeface="Malgun Gothic"/>
              </a:rPr>
              <a:t>합니다</a:t>
            </a:r>
            <a:r>
              <a:rPr lang="en-US" altLang="ko-KR" sz="1400">
                <a:solidFill>
                  <a:srgbClr val="555555"/>
                </a:solidFill>
                <a:latin typeface="Malgun Gothic"/>
                <a:ea typeface="맑은 고딕"/>
              </a:rPr>
              <a:t>)</a:t>
            </a:r>
            <a:endParaRPr lang="en-US" alt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7083990-D814-4954-94D6-F971547ABB50}"/>
                  </a:ext>
                </a:extLst>
              </p14:cNvPr>
              <p14:cNvContentPartPr/>
              <p14:nvPr/>
            </p14:nvContentPartPr>
            <p14:xfrm>
              <a:off x="4454768" y="3502269"/>
              <a:ext cx="2714625" cy="38099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7083990-D814-4954-94D6-F971547ABB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8789" y="3432998"/>
                <a:ext cx="2786223" cy="176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CA6E6FC-A3B1-4076-B307-AE47D9C8F93B}"/>
                  </a:ext>
                </a:extLst>
              </p14:cNvPr>
              <p14:cNvContentPartPr/>
              <p14:nvPr/>
            </p14:nvContentPartPr>
            <p14:xfrm>
              <a:off x="556846" y="3707422"/>
              <a:ext cx="2305050" cy="2857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CA6E6FC-A3B1-4076-B307-AE47D9C8F9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858" y="3638567"/>
                <a:ext cx="2376667" cy="1659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42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5D91381-71F4-49AC-AF2B-DB1AC4CE0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6" y="662270"/>
            <a:ext cx="10469546" cy="5825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A94B6-1016-40AC-B939-95456690EC5A}"/>
              </a:ext>
            </a:extLst>
          </p:cNvPr>
          <p:cNvSpPr txBox="1"/>
          <p:nvPr/>
        </p:nvSpPr>
        <p:spPr>
          <a:xfrm>
            <a:off x="44940" y="937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알고리즘이란?</a:t>
            </a:r>
          </a:p>
        </p:txBody>
      </p:sp>
    </p:spTree>
    <p:extLst>
      <p:ext uri="{BB962C8B-B14F-4D97-AF65-F5344CB8AC3E}">
        <p14:creationId xmlns:p14="http://schemas.microsoft.com/office/powerpoint/2010/main" val="1937063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988318-4F2E-4F6D-BBE6-45DFCE262014}"/>
              </a:ext>
            </a:extLst>
          </p:cNvPr>
          <p:cNvSpPr txBox="1"/>
          <p:nvPr/>
        </p:nvSpPr>
        <p:spPr>
          <a:xfrm>
            <a:off x="-3907" y="840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ea typeface="맑은 고딕"/>
              </a:rPr>
              <a:t>재귀의 </a:t>
            </a:r>
            <a:r>
              <a:rPr lang="ko-KR" altLang="en-US" b="1">
                <a:solidFill>
                  <a:schemeClr val="accent1"/>
                </a:solidFill>
                <a:ea typeface="맑은 고딕"/>
              </a:rPr>
              <a:t>장점-꼬리재귀란</a:t>
            </a:r>
            <a:endParaRPr lang="ko-KR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85BE4F9-7A24-4C03-A9DA-1B50C5C6C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38" y="444934"/>
            <a:ext cx="5107353" cy="6261205"/>
          </a:xfrm>
          <a:prstGeom prst="rect">
            <a:avLst/>
          </a:prstGeom>
        </p:spPr>
      </p:pic>
      <p:pic>
        <p:nvPicPr>
          <p:cNvPr id="9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52C955B-129B-4F88-9E85-CCF1A442A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94" y="265966"/>
            <a:ext cx="6035429" cy="6540988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8342E97-9EDD-4290-8FCA-15FD4958DDF7}"/>
              </a:ext>
            </a:extLst>
          </p:cNvPr>
          <p:cNvCxnSpPr/>
          <p:nvPr/>
        </p:nvCxnSpPr>
        <p:spPr>
          <a:xfrm>
            <a:off x="5668106" y="343875"/>
            <a:ext cx="273537" cy="634999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86D1C59-F921-491C-BCB8-534FE9B097E2}"/>
                  </a:ext>
                </a:extLst>
              </p14:cNvPr>
              <p14:cNvContentPartPr/>
              <p14:nvPr/>
            </p14:nvContentPartPr>
            <p14:xfrm>
              <a:off x="517769" y="5045807"/>
              <a:ext cx="609600" cy="2857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86D1C59-F921-491C-BCB8-534FE9B097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548" y="4976952"/>
                <a:ext cx="681680" cy="16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25A5606-6D53-4886-BB68-5E967051FE9C}"/>
                  </a:ext>
                </a:extLst>
              </p14:cNvPr>
              <p14:cNvContentPartPr/>
              <p14:nvPr/>
            </p14:nvContentPartPr>
            <p14:xfrm>
              <a:off x="2354384" y="5055576"/>
              <a:ext cx="1676400" cy="95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25A5606-6D53-4886-BB68-5E967051FE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479" y="3150576"/>
                <a:ext cx="1747851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83215FC-6CBB-408A-B402-B33C36AD59AC}"/>
                  </a:ext>
                </a:extLst>
              </p14:cNvPr>
              <p14:cNvContentPartPr/>
              <p14:nvPr/>
            </p14:nvContentPartPr>
            <p14:xfrm>
              <a:off x="576384" y="5270500"/>
              <a:ext cx="647700" cy="38099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83215FC-6CBB-408A-B402-B33C36AD59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240" y="5201229"/>
                <a:ext cx="719627" cy="176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0527F7E-8A43-48B9-B6D8-F6D0DFA6C403}"/>
                  </a:ext>
                </a:extLst>
              </p14:cNvPr>
              <p14:cNvContentPartPr/>
              <p14:nvPr/>
            </p14:nvContentPartPr>
            <p14:xfrm>
              <a:off x="1338384" y="5260730"/>
              <a:ext cx="1323975" cy="9525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0527F7E-8A43-48B9-B6D8-F6D0DFA6C4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2523" y="3355730"/>
                <a:ext cx="1395338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C99A1C4-068D-4521-95E4-E2E0D9747988}"/>
                  </a:ext>
                </a:extLst>
              </p14:cNvPr>
              <p14:cNvContentPartPr/>
              <p14:nvPr/>
            </p14:nvContentPartPr>
            <p14:xfrm>
              <a:off x="2784231" y="5260730"/>
              <a:ext cx="171449" cy="19049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C99A1C4-068D-4521-95E4-E2E0D97479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49241" y="5191461"/>
                <a:ext cx="241078" cy="157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E48278E-71F9-4195-9F80-11F0791DFAFC}"/>
                  </a:ext>
                </a:extLst>
              </p14:cNvPr>
              <p14:cNvContentPartPr/>
              <p14:nvPr/>
            </p14:nvContentPartPr>
            <p14:xfrm>
              <a:off x="3780691" y="6081346"/>
              <a:ext cx="1209675" cy="38099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E48278E-71F9-4195-9F80-11F0791DFAF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4753" y="6012075"/>
                <a:ext cx="1281192" cy="176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6DD3AF8-A717-4549-B72B-BF9E7CE3F9CB}"/>
                  </a:ext>
                </a:extLst>
              </p14:cNvPr>
              <p14:cNvContentPartPr/>
              <p14:nvPr/>
            </p14:nvContentPartPr>
            <p14:xfrm>
              <a:off x="498230" y="6266962"/>
              <a:ext cx="676275" cy="19049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6DD3AF8-A717-4549-B72B-BF9E7CE3F9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2123" y="6197693"/>
                <a:ext cx="748127" cy="157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D8F0B96-6CD8-460D-9E3E-BE5B0F9CC4DF}"/>
                  </a:ext>
                </a:extLst>
              </p14:cNvPr>
              <p14:cNvContentPartPr/>
              <p14:nvPr/>
            </p14:nvContentPartPr>
            <p14:xfrm>
              <a:off x="8958385" y="2652346"/>
              <a:ext cx="2543175" cy="5715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D8F0B96-6CD8-460D-9E3E-BE5B0F9CC4D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22347" y="2582651"/>
                <a:ext cx="2614890" cy="196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57F6E02-D2EE-46C4-A1FC-863B141DFE8B}"/>
                  </a:ext>
                </a:extLst>
              </p14:cNvPr>
              <p14:cNvContentPartPr/>
              <p14:nvPr/>
            </p14:nvContentPartPr>
            <p14:xfrm>
              <a:off x="6125307" y="2847730"/>
              <a:ext cx="1133475" cy="19049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57F6E02-D2EE-46C4-A1FC-863B141DFE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89301" y="2778461"/>
                <a:ext cx="1205127" cy="157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274F810-A97B-44C7-89CF-D6CADD61DDB7}"/>
                  </a:ext>
                </a:extLst>
              </p14:cNvPr>
              <p14:cNvContentPartPr/>
              <p14:nvPr/>
            </p14:nvContentPartPr>
            <p14:xfrm>
              <a:off x="713153" y="1362807"/>
              <a:ext cx="3000375" cy="8572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274F810-A97B-44C7-89CF-D6CADD61DD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7143" y="1292827"/>
                <a:ext cx="3072035" cy="225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03BB1A2-F186-49BB-9886-26D87111E144}"/>
                  </a:ext>
                </a:extLst>
              </p14:cNvPr>
              <p14:cNvContentPartPr/>
              <p14:nvPr/>
            </p14:nvContentPartPr>
            <p14:xfrm>
              <a:off x="605692" y="1567961"/>
              <a:ext cx="3371850" cy="8572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03BB1A2-F186-49BB-9886-26D87111E1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9680" y="1497981"/>
                <a:ext cx="3443515" cy="2253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937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C4B0D-A152-493A-8B28-2484CDEDBD59}"/>
              </a:ext>
            </a:extLst>
          </p:cNvPr>
          <p:cNvSpPr txBox="1"/>
          <p:nvPr/>
        </p:nvSpPr>
        <p:spPr>
          <a:xfrm>
            <a:off x="3139551" y="2419140"/>
            <a:ext cx="711981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600" dirty="0" err="1">
                <a:ea typeface="맑은 고딕"/>
              </a:rPr>
              <a:t>스택,큐,덱</a:t>
            </a:r>
          </a:p>
        </p:txBody>
      </p:sp>
    </p:spTree>
    <p:extLst>
      <p:ext uri="{BB962C8B-B14F-4D97-AF65-F5344CB8AC3E}">
        <p14:creationId xmlns:p14="http://schemas.microsoft.com/office/powerpoint/2010/main" val="1152496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7339D311-20F0-4B10-9A27-13C7993E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5" y="392463"/>
            <a:ext cx="8191360" cy="3052703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0CD63427-03F2-4C5F-8F9B-8F1A4C77C3E8}"/>
              </a:ext>
            </a:extLst>
          </p:cNvPr>
          <p:cNvSpPr txBox="1"/>
          <p:nvPr/>
        </p:nvSpPr>
        <p:spPr>
          <a:xfrm>
            <a:off x="-33216" y="54709"/>
            <a:ext cx="274320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600" b="1" dirty="0">
                <a:solidFill>
                  <a:srgbClr val="4472C4"/>
                </a:solidFill>
                <a:latin typeface="Malgun Gothic"/>
                <a:ea typeface="Malgun Gothic"/>
              </a:rPr>
              <a:t>스택</a:t>
            </a:r>
            <a:r>
              <a:rPr lang="en-US" altLang="ko-KR" sz="1600" b="1" dirty="0">
                <a:solidFill>
                  <a:srgbClr val="4472C4"/>
                </a:solidFill>
                <a:latin typeface="Malgun Gothic"/>
                <a:ea typeface="맑은 고딕"/>
              </a:rPr>
              <a:t>(Stack)</a:t>
            </a:r>
            <a:endParaRPr lang="ko-KR" altLang="en-US" sz="1600" dirty="0">
              <a:latin typeface="Malgun Gothic"/>
              <a:ea typeface="Malgun Gothic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C5E59D63-E254-4667-9C85-7F6EEC9CD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5" y="3375680"/>
            <a:ext cx="7364046" cy="34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AB67462-6E33-4D56-9727-167BE167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" y="361374"/>
            <a:ext cx="5742354" cy="5162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A10B9-3197-4D7F-91C9-BF504AA658A6}"/>
              </a:ext>
            </a:extLst>
          </p:cNvPr>
          <p:cNvSpPr txBox="1"/>
          <p:nvPr/>
        </p:nvSpPr>
        <p:spPr>
          <a:xfrm>
            <a:off x="-1" y="107463"/>
            <a:ext cx="387643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600" b="1" dirty="0">
                <a:solidFill>
                  <a:srgbClr val="4472C4"/>
                </a:solidFill>
                <a:latin typeface="Malgun Gothic"/>
                <a:ea typeface="Malgun Gothic"/>
              </a:rPr>
              <a:t>배열을 </a:t>
            </a:r>
            <a:r>
              <a:rPr lang="ko-KR" altLang="en-US" sz="1600" b="1" dirty="0">
                <a:solidFill>
                  <a:srgbClr val="4472C4"/>
                </a:solidFill>
                <a:latin typeface="Malgun Gothic"/>
                <a:ea typeface="Malgun Gothic"/>
              </a:rPr>
              <a:t>이용한 스택</a:t>
            </a:r>
            <a:r>
              <a:rPr lang="en-US" altLang="ko-KR" sz="1600" b="1" dirty="0">
                <a:solidFill>
                  <a:srgbClr val="4472C4"/>
                </a:solidFill>
                <a:latin typeface="Malgun Gothic"/>
                <a:ea typeface="맑은 고딕"/>
              </a:rPr>
              <a:t>(Stack) </a:t>
            </a:r>
            <a:r>
              <a:rPr lang="en-US" altLang="ko-KR" sz="1600" b="1" dirty="0" err="1">
                <a:solidFill>
                  <a:srgbClr val="4472C4"/>
                </a:solidFill>
                <a:latin typeface="Malgun Gothic"/>
                <a:ea typeface="맑은 고딕"/>
              </a:rPr>
              <a:t>구현</a:t>
            </a:r>
            <a:endParaRPr lang="ko-KR" altLang="en-US" sz="1600" dirty="0" err="1">
              <a:latin typeface="Malgun Gothic"/>
              <a:ea typeface="Malgun Gothic"/>
            </a:endParaRPr>
          </a:p>
        </p:txBody>
      </p:sp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1081BCE-08F7-4268-8D9D-4B0DC56B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59" y="-371"/>
            <a:ext cx="6576924" cy="5514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26095DD-6362-4466-9279-9E4B1B8CCC2C}"/>
                  </a:ext>
                </a:extLst>
              </p14:cNvPr>
              <p14:cNvContentPartPr/>
              <p14:nvPr/>
            </p14:nvContentPartPr>
            <p14:xfrm>
              <a:off x="2282598" y="3245302"/>
              <a:ext cx="3105150" cy="124777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26095DD-6362-4466-9279-9E4B1B8CCC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4585" y="3227364"/>
                <a:ext cx="3140817" cy="12832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89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C212658-0234-45F9-BEEC-40D0381B7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" y="545224"/>
            <a:ext cx="9150139" cy="61767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97CFD3C-878C-498A-A1E5-C757D2BB1ADE}"/>
                  </a:ext>
                </a:extLst>
              </p14:cNvPr>
              <p14:cNvContentPartPr/>
              <p14:nvPr/>
            </p14:nvContentPartPr>
            <p14:xfrm>
              <a:off x="9114691" y="4537807"/>
              <a:ext cx="9525" cy="952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97CFD3C-878C-498A-A1E5-C757D2BB1A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8441" y="4061557"/>
                <a:ext cx="952500" cy="9525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D788F9E-8FEC-480F-BD1E-CCEE8B3FDE9D}"/>
              </a:ext>
            </a:extLst>
          </p:cNvPr>
          <p:cNvSpPr txBox="1"/>
          <p:nvPr/>
        </p:nvSpPr>
        <p:spPr>
          <a:xfrm>
            <a:off x="152399" y="132863"/>
            <a:ext cx="387643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600" b="1" dirty="0">
                <a:solidFill>
                  <a:srgbClr val="4472C4"/>
                </a:solidFill>
                <a:latin typeface="Malgun Gothic"/>
                <a:ea typeface="Malgun Gothic"/>
              </a:rPr>
              <a:t>배열을 </a:t>
            </a:r>
            <a:r>
              <a:rPr lang="ko-KR" altLang="en-US" sz="1600" b="1" dirty="0">
                <a:solidFill>
                  <a:srgbClr val="4472C4"/>
                </a:solidFill>
                <a:latin typeface="Malgun Gothic"/>
                <a:ea typeface="Malgun Gothic"/>
              </a:rPr>
              <a:t>이용한 스택</a:t>
            </a:r>
            <a:r>
              <a:rPr lang="en-US" altLang="ko-KR" sz="1600" b="1" dirty="0">
                <a:solidFill>
                  <a:srgbClr val="4472C4"/>
                </a:solidFill>
                <a:latin typeface="Malgun Gothic"/>
                <a:ea typeface="맑은 고딕"/>
              </a:rPr>
              <a:t>(Stack) </a:t>
            </a:r>
            <a:r>
              <a:rPr lang="en-US" altLang="ko-KR" sz="1600" b="1" dirty="0" err="1">
                <a:solidFill>
                  <a:srgbClr val="4472C4"/>
                </a:solidFill>
                <a:latin typeface="Malgun Gothic"/>
                <a:ea typeface="맑은 고딕"/>
              </a:rPr>
              <a:t>구현</a:t>
            </a:r>
            <a:endParaRPr lang="ko-KR" altLang="en-US" sz="1600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35300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08D78-E008-4283-9709-C886B8DCD87B}"/>
              </a:ext>
            </a:extLst>
          </p:cNvPr>
          <p:cNvSpPr txBox="1"/>
          <p:nvPr/>
        </p:nvSpPr>
        <p:spPr>
          <a:xfrm>
            <a:off x="838" y="-223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dirty="0">
                <a:solidFill>
                  <a:srgbClr val="4472C4"/>
                </a:solidFill>
                <a:latin typeface="Malgun Gothic"/>
                <a:ea typeface="맑은 고딕"/>
              </a:rPr>
              <a:t>큐</a:t>
            </a:r>
          </a:p>
        </p:txBody>
      </p:sp>
      <p:pic>
        <p:nvPicPr>
          <p:cNvPr id="5" name="그림 5" descr="스크린샷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2F351385-0B8D-4295-9BF9-B3C1A9B9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" y="371509"/>
            <a:ext cx="5634891" cy="26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47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08D78-E008-4283-9709-C886B8DCD87B}"/>
              </a:ext>
            </a:extLst>
          </p:cNvPr>
          <p:cNvSpPr txBox="1"/>
          <p:nvPr/>
        </p:nvSpPr>
        <p:spPr>
          <a:xfrm>
            <a:off x="838" y="-223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dirty="0">
                <a:solidFill>
                  <a:srgbClr val="4472C4"/>
                </a:solidFill>
                <a:latin typeface="Malgun Gothic"/>
                <a:ea typeface="맑은 고딕"/>
              </a:rPr>
              <a:t>큐</a:t>
            </a: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A584B6E-9547-400C-9A0C-6D8222E7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06" y="-3756"/>
            <a:ext cx="7474018" cy="678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8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6239FD-555A-4986-8994-A274931BA13B}"/>
              </a:ext>
            </a:extLst>
          </p:cNvPr>
          <p:cNvSpPr txBox="1"/>
          <p:nvPr/>
        </p:nvSpPr>
        <p:spPr>
          <a:xfrm>
            <a:off x="-3070" y="-11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배열을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이용한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큐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구현</a:t>
            </a:r>
          </a:p>
        </p:txBody>
      </p:sp>
      <p:pic>
        <p:nvPicPr>
          <p:cNvPr id="4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C055233-5931-4A43-97BF-1F96713B7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29" y="419946"/>
            <a:ext cx="9882275" cy="62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99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6239FD-555A-4986-8994-A274931BA13B}"/>
              </a:ext>
            </a:extLst>
          </p:cNvPr>
          <p:cNvSpPr txBox="1"/>
          <p:nvPr/>
        </p:nvSpPr>
        <p:spPr>
          <a:xfrm>
            <a:off x="-3070" y="-11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배열을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이용한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큐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구현</a:t>
            </a:r>
          </a:p>
        </p:txBody>
      </p:sp>
      <p:pic>
        <p:nvPicPr>
          <p:cNvPr id="5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1DBC945-8C2F-4835-A481-3204AC9B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92" y="284535"/>
            <a:ext cx="10190423" cy="6195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1A8EBF6-7DE9-4E76-9787-E17C72DA50DC}"/>
                  </a:ext>
                </a:extLst>
              </p14:cNvPr>
              <p14:cNvContentPartPr/>
              <p14:nvPr/>
            </p14:nvContentPartPr>
            <p14:xfrm>
              <a:off x="8182653" y="5455103"/>
              <a:ext cx="123825" cy="13335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1A8EBF6-7DE9-4E76-9787-E17C72DA50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4116" y="5437152"/>
                <a:ext cx="160528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0B5FA41-25A1-46AF-BF18-2B439D4402DE}"/>
                  </a:ext>
                </a:extLst>
              </p14:cNvPr>
              <p14:cNvContentPartPr/>
              <p14:nvPr/>
            </p14:nvContentPartPr>
            <p14:xfrm>
              <a:off x="8345940" y="5498646"/>
              <a:ext cx="95250" cy="1905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0B5FA41-25A1-46AF-BF18-2B439D4402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28495" y="4565196"/>
                <a:ext cx="129791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F032338-85F3-4878-9AD6-E7A5969D80BA}"/>
                  </a:ext>
                </a:extLst>
              </p14:cNvPr>
              <p14:cNvContentPartPr/>
              <p14:nvPr/>
            </p14:nvContentPartPr>
            <p14:xfrm>
              <a:off x="8498339" y="5444217"/>
              <a:ext cx="57150" cy="2095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F032338-85F3-4878-9AD6-E7A5969D80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79540" y="5426391"/>
                <a:ext cx="94373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391651A-A7BE-457D-B83C-9DAAA6901149}"/>
                  </a:ext>
                </a:extLst>
              </p14:cNvPr>
              <p14:cNvContentPartPr/>
              <p14:nvPr/>
            </p14:nvContentPartPr>
            <p14:xfrm>
              <a:off x="8661626" y="5378902"/>
              <a:ext cx="104775" cy="18097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391651A-A7BE-457D-B83C-9DAAA69011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44336" y="5361332"/>
                <a:ext cx="139008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7321FD9-2C2B-4B3C-B182-D2FB983F8299}"/>
                  </a:ext>
                </a:extLst>
              </p14:cNvPr>
              <p14:cNvContentPartPr/>
              <p14:nvPr/>
            </p14:nvContentPartPr>
            <p14:xfrm>
              <a:off x="8814024" y="5368016"/>
              <a:ext cx="238125" cy="27622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7321FD9-2C2B-4B3C-B182-D2FB983F82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6147" y="5349771"/>
                <a:ext cx="273522" cy="3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BD28BE0-C119-4539-B947-255F64B40106}"/>
                  </a:ext>
                </a:extLst>
              </p14:cNvPr>
              <p14:cNvContentPartPr/>
              <p14:nvPr/>
            </p14:nvContentPartPr>
            <p14:xfrm>
              <a:off x="9238569" y="5433331"/>
              <a:ext cx="19050" cy="161925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BD28BE0-C119-4539-B947-255F64B4010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23267" y="5415893"/>
                <a:ext cx="49967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2E52CEE-B668-48D5-B236-6B03FA4B7169}"/>
                  </a:ext>
                </a:extLst>
              </p14:cNvPr>
              <p14:cNvContentPartPr/>
              <p14:nvPr/>
            </p14:nvContentPartPr>
            <p14:xfrm>
              <a:off x="9380083" y="5389789"/>
              <a:ext cx="28575" cy="18097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2E52CEE-B668-48D5-B236-6B03FA4B71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64864" y="5372219"/>
                <a:ext cx="59324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60AB6AD-3CB9-4801-ACF8-661277A7520D}"/>
                  </a:ext>
                </a:extLst>
              </p14:cNvPr>
              <p14:cNvContentPartPr/>
              <p14:nvPr/>
            </p14:nvContentPartPr>
            <p14:xfrm>
              <a:off x="9630453" y="5302702"/>
              <a:ext cx="171450" cy="1524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60AB6AD-3CB9-4801-ACF8-661277A752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12778" y="5285090"/>
                <a:ext cx="206447" cy="1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42A3E96-5AE9-46A6-AE5A-1CE041004D43}"/>
                  </a:ext>
                </a:extLst>
              </p14:cNvPr>
              <p14:cNvContentPartPr/>
              <p14:nvPr/>
            </p14:nvContentPartPr>
            <p14:xfrm>
              <a:off x="9695768" y="5498646"/>
              <a:ext cx="257175" cy="66675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42A3E96-5AE9-46A6-AE5A-1CE041004D4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78081" y="5480695"/>
                <a:ext cx="292196" cy="1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881AEB6-4726-4F18-B38C-E2310BFE466D}"/>
                  </a:ext>
                </a:extLst>
              </p14:cNvPr>
              <p14:cNvContentPartPr/>
              <p14:nvPr/>
            </p14:nvContentPartPr>
            <p14:xfrm>
              <a:off x="9957026" y="5596616"/>
              <a:ext cx="19050" cy="142875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881AEB6-4726-4F18-B38C-E2310BFE466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4526" y="5578847"/>
                <a:ext cx="1905000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61785F9-EB8E-4E06-9CE7-D80A8147B72D}"/>
                  </a:ext>
                </a:extLst>
              </p14:cNvPr>
              <p14:cNvContentPartPr/>
              <p14:nvPr/>
            </p14:nvContentPartPr>
            <p14:xfrm>
              <a:off x="10109427" y="5259160"/>
              <a:ext cx="104775" cy="16192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61785F9-EB8E-4E06-9CE7-D80A8147B72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92483" y="5241366"/>
                <a:ext cx="139008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58CF40A-7248-438F-BB6E-9452C5D8C5B3}"/>
                  </a:ext>
                </a:extLst>
              </p14:cNvPr>
              <p14:cNvContentPartPr/>
              <p14:nvPr/>
            </p14:nvContentPartPr>
            <p14:xfrm>
              <a:off x="10120311" y="5487760"/>
              <a:ext cx="161925" cy="36195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58CF40A-7248-438F-BB6E-9452C5D8C5B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02517" y="5470007"/>
                <a:ext cx="197157" cy="3978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745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5BB04F2-B71C-44AD-A9F8-3ACE623E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4" y="451381"/>
            <a:ext cx="5732585" cy="485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A9D614-FB9E-4C05-81F2-18AC9FC319BF}"/>
              </a:ext>
            </a:extLst>
          </p:cNvPr>
          <p:cNvSpPr txBox="1"/>
          <p:nvPr/>
        </p:nvSpPr>
        <p:spPr>
          <a:xfrm>
            <a:off x="-4186" y="781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배열을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이용한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큐구현</a:t>
            </a:r>
          </a:p>
        </p:txBody>
      </p:sp>
      <p:pic>
        <p:nvPicPr>
          <p:cNvPr id="7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10C4E67-537A-4E8D-B3AD-B1538BC3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617" y="451716"/>
            <a:ext cx="5537200" cy="48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4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A21484B-81EE-4288-8D79-77C3094E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4" y="550071"/>
            <a:ext cx="9760579" cy="5521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2E97D5-0050-4810-BF5F-4E3F1D463575}"/>
              </a:ext>
            </a:extLst>
          </p:cNvPr>
          <p:cNvSpPr txBox="1"/>
          <p:nvPr/>
        </p:nvSpPr>
        <p:spPr>
          <a:xfrm>
            <a:off x="44940" y="937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알고리즘이란?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2D7A6170-4D39-4393-82BC-269D32BC40DC}"/>
                  </a:ext>
                </a:extLst>
              </p14:cNvPr>
              <p14:cNvContentPartPr/>
              <p14:nvPr/>
            </p14:nvContentPartPr>
            <p14:xfrm>
              <a:off x="1749198" y="6206218"/>
              <a:ext cx="247650" cy="228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2D7A6170-4D39-4393-82BC-269D32BC40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1763" y="6188246"/>
                <a:ext cx="282876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B82F8E9-52FE-4C8D-9FD0-3E34FF70A950}"/>
                  </a:ext>
                </a:extLst>
              </p14:cNvPr>
              <p14:cNvContentPartPr/>
              <p14:nvPr/>
            </p14:nvContentPartPr>
            <p14:xfrm>
              <a:off x="1781854" y="6369503"/>
              <a:ext cx="180975" cy="4762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B82F8E9-52FE-4C8D-9FD0-3E34FF70A9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4635" y="6349985"/>
                <a:ext cx="215764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97C6E61-8B39-4D17-95B6-04D4268245D6}"/>
                  </a:ext>
                </a:extLst>
              </p14:cNvPr>
              <p14:cNvContentPartPr/>
              <p14:nvPr/>
            </p14:nvContentPartPr>
            <p14:xfrm>
              <a:off x="1868941" y="6478360"/>
              <a:ext cx="180975" cy="13335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97C6E61-8B39-4D17-95B6-04D4268245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1722" y="6460409"/>
                <a:ext cx="215764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13D0C70-B604-493A-9F8C-788EB35D126E}"/>
                  </a:ext>
                </a:extLst>
              </p14:cNvPr>
              <p14:cNvContentPartPr/>
              <p14:nvPr/>
            </p14:nvContentPartPr>
            <p14:xfrm>
              <a:off x="2162854" y="6206217"/>
              <a:ext cx="238125" cy="25717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13D0C70-B604-493A-9F8C-788EB35D12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4977" y="6188530"/>
                <a:ext cx="273522" cy="29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F1B8006-5D86-4D41-8007-BF94DA6B9C94}"/>
                  </a:ext>
                </a:extLst>
              </p14:cNvPr>
              <p14:cNvContentPartPr/>
              <p14:nvPr/>
            </p14:nvContentPartPr>
            <p14:xfrm>
              <a:off x="2239054" y="6271531"/>
              <a:ext cx="352425" cy="13335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F1B8006-5D86-4D41-8007-BF94DA6B9C9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21233" y="6253580"/>
                <a:ext cx="388431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F1F73D3-1E19-4DBC-87BC-23DDB080BF38}"/>
                  </a:ext>
                </a:extLst>
              </p14:cNvPr>
              <p14:cNvContentPartPr/>
              <p14:nvPr/>
            </p14:nvContentPartPr>
            <p14:xfrm>
              <a:off x="2696254" y="6238874"/>
              <a:ext cx="19050" cy="27622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F1F73D3-1E19-4DBC-87BC-23DDB080BF3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62804" y="6220629"/>
                <a:ext cx="1905000" cy="3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4650B4D-D4F9-49A9-8B95-47FC2241852F}"/>
                  </a:ext>
                </a:extLst>
              </p14:cNvPr>
              <p14:cNvContentPartPr/>
              <p14:nvPr/>
            </p14:nvContentPartPr>
            <p14:xfrm>
              <a:off x="2837768" y="6325960"/>
              <a:ext cx="247650" cy="1905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4650B4D-D4F9-49A9-8B95-47FC224185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9977" y="6310658"/>
                <a:ext cx="282876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4C2C176-B156-4E87-B69C-480A916296B6}"/>
                  </a:ext>
                </a:extLst>
              </p14:cNvPr>
              <p14:cNvContentPartPr/>
              <p14:nvPr/>
            </p14:nvContentPartPr>
            <p14:xfrm>
              <a:off x="2739798" y="6391273"/>
              <a:ext cx="285749" cy="47625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4C2C176-B156-4E87-B69C-480A916296B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22007" y="6371755"/>
                <a:ext cx="321695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66C734B-3FBC-4AE8-B65E-35862540AC4F}"/>
                  </a:ext>
                </a:extLst>
              </p14:cNvPr>
              <p14:cNvContentPartPr/>
              <p14:nvPr/>
            </p14:nvContentPartPr>
            <p14:xfrm>
              <a:off x="2946626" y="6086474"/>
              <a:ext cx="428625" cy="59055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66C734B-3FBC-4AE8-B65E-35862540AC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28464" y="6068765"/>
                <a:ext cx="464586" cy="626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C4EB92B-6B43-491A-83F4-7394ADAF90B3}"/>
                  </a:ext>
                </a:extLst>
              </p14:cNvPr>
              <p14:cNvContentPartPr/>
              <p14:nvPr/>
            </p14:nvContentPartPr>
            <p14:xfrm>
              <a:off x="3904569" y="6206217"/>
              <a:ext cx="142875" cy="23812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C4EB92B-6B43-491A-83F4-7394ADAF90B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86800" y="6188340"/>
                <a:ext cx="178775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3F716F7-EE41-46AB-A7E4-F4E38FF9F26A}"/>
                  </a:ext>
                </a:extLst>
              </p14:cNvPr>
              <p14:cNvContentPartPr/>
              <p14:nvPr/>
            </p14:nvContentPartPr>
            <p14:xfrm>
              <a:off x="4035198" y="6347731"/>
              <a:ext cx="95250" cy="9525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3F716F7-EE41-46AB-A7E4-F4E38FF9F26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18102" y="6330286"/>
                <a:ext cx="129791" cy="12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EAF328A-B92C-40F4-AB7B-D534CA282CD0}"/>
                  </a:ext>
                </a:extLst>
              </p14:cNvPr>
              <p14:cNvContentPartPr/>
              <p14:nvPr/>
            </p14:nvContentPartPr>
            <p14:xfrm>
              <a:off x="4329111" y="6032045"/>
              <a:ext cx="66675" cy="29527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EAF328A-B92C-40F4-AB7B-D534CA282CD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11160" y="6013974"/>
                <a:ext cx="102943" cy="33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E817B07-D1DF-4DF9-BC88-3B408F80C424}"/>
                  </a:ext>
                </a:extLst>
              </p14:cNvPr>
              <p14:cNvContentPartPr/>
              <p14:nvPr/>
            </p14:nvContentPartPr>
            <p14:xfrm>
              <a:off x="4492397" y="6413045"/>
              <a:ext cx="104775" cy="17145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E817B07-D1DF-4DF9-BC88-3B408F80C42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75453" y="6395723"/>
                <a:ext cx="139008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AA54FF5-97F1-4CC7-86F0-DF774745DD42}"/>
                  </a:ext>
                </a:extLst>
              </p14:cNvPr>
              <p14:cNvContentPartPr/>
              <p14:nvPr/>
            </p14:nvContentPartPr>
            <p14:xfrm>
              <a:off x="4808083" y="6119131"/>
              <a:ext cx="171450" cy="9525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AA54FF5-97F1-4CC7-86F0-DF774745DD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90761" y="6102035"/>
                <a:ext cx="206447" cy="12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5C00EAE0-8B2D-418D-B344-FDC0F66A0603}"/>
                  </a:ext>
                </a:extLst>
              </p14:cNvPr>
              <p14:cNvContentPartPr/>
              <p14:nvPr/>
            </p14:nvContentPartPr>
            <p14:xfrm>
              <a:off x="4862511" y="6315075"/>
              <a:ext cx="28575" cy="4762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5C00EAE0-8B2D-418D-B344-FDC0F66A060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47292" y="6295947"/>
                <a:ext cx="59324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1DF65FB-5B19-4437-9D20-90B4F6E9336A}"/>
                  </a:ext>
                </a:extLst>
              </p14:cNvPr>
              <p14:cNvContentPartPr/>
              <p14:nvPr/>
            </p14:nvContentPartPr>
            <p14:xfrm>
              <a:off x="4851626" y="6347731"/>
              <a:ext cx="228600" cy="14287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1DF65FB-5B19-4437-9D20-90B4F6E9336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34014" y="6329600"/>
                <a:ext cx="264184" cy="17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EE43B94-3AB8-4EA4-95FE-95EDDD393A40}"/>
                  </a:ext>
                </a:extLst>
              </p14:cNvPr>
              <p14:cNvContentPartPr/>
              <p14:nvPr/>
            </p14:nvContentPartPr>
            <p14:xfrm>
              <a:off x="5014912" y="6456588"/>
              <a:ext cx="95250" cy="13335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EE43B94-3AB8-4EA4-95FE-95EDDD393A4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97816" y="6438637"/>
                <a:ext cx="129791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02190539-D2D7-4061-96CC-FE4EBA8CB716}"/>
                  </a:ext>
                </a:extLst>
              </p14:cNvPr>
              <p14:cNvContentPartPr/>
              <p14:nvPr/>
            </p14:nvContentPartPr>
            <p14:xfrm>
              <a:off x="5439454" y="6369504"/>
              <a:ext cx="238125" cy="1905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02190539-D2D7-4061-96CC-FE4EBA8CB71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421577" y="6338778"/>
                <a:ext cx="273522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AC1A623-4360-4EB4-8D98-8D0B470578B2}"/>
                  </a:ext>
                </a:extLst>
              </p14:cNvPr>
              <p14:cNvContentPartPr/>
              <p14:nvPr/>
            </p14:nvContentPartPr>
            <p14:xfrm>
              <a:off x="5657169" y="6217103"/>
              <a:ext cx="304800" cy="3810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AC1A623-4360-4EB4-8D98-8D0B470578B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639557" y="6199114"/>
                <a:ext cx="340384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39182FE9-99CA-411A-8C5E-92F4E9E955C9}"/>
                  </a:ext>
                </a:extLst>
              </p14:cNvPr>
              <p14:cNvContentPartPr/>
              <p14:nvPr/>
            </p14:nvContentPartPr>
            <p14:xfrm>
              <a:off x="6430055" y="6293302"/>
              <a:ext cx="57150" cy="333375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39182FE9-99CA-411A-8C5E-92F4E9E955C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11256" y="6275887"/>
                <a:ext cx="94373" cy="36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C8D1383-4D65-4FE5-906B-9CFBDE5BBC39}"/>
                  </a:ext>
                </a:extLst>
              </p14:cNvPr>
              <p14:cNvContentPartPr/>
              <p14:nvPr/>
            </p14:nvContentPartPr>
            <p14:xfrm>
              <a:off x="6702198" y="6565446"/>
              <a:ext cx="19050" cy="1905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C8D1383-4D65-4FE5-906B-9CFBDE5BBC3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749698" y="6534720"/>
                <a:ext cx="1905000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BC88883D-6408-4100-B2C8-957AE461A635}"/>
                  </a:ext>
                </a:extLst>
              </p14:cNvPr>
              <p14:cNvContentPartPr/>
              <p14:nvPr/>
            </p14:nvContentPartPr>
            <p14:xfrm>
              <a:off x="6821939" y="6293303"/>
              <a:ext cx="200025" cy="3048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BC88883D-6408-4100-B2C8-957AE461A63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803955" y="6275691"/>
                <a:ext cx="236360" cy="340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335BD1C5-2EAA-4584-AA07-FCBC3B6BB32C}"/>
                  </a:ext>
                </a:extLst>
              </p14:cNvPr>
              <p14:cNvContentPartPr/>
              <p14:nvPr/>
            </p14:nvContentPartPr>
            <p14:xfrm>
              <a:off x="6832826" y="6195332"/>
              <a:ext cx="209550" cy="9525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335BD1C5-2EAA-4584-AA07-FCBC3B6BB32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815000" y="6177887"/>
                <a:ext cx="245566" cy="12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C766BCD5-BEDC-4080-8B61-401C2846D7BE}"/>
                  </a:ext>
                </a:extLst>
              </p14:cNvPr>
              <p14:cNvContentPartPr/>
              <p14:nvPr/>
            </p14:nvContentPartPr>
            <p14:xfrm>
              <a:off x="7268255" y="6489245"/>
              <a:ext cx="247650" cy="33337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C766BCD5-BEDC-4080-8B61-401C2846D7B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250820" y="6471830"/>
                <a:ext cx="282876" cy="36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F7A85E9B-7128-4065-A7A7-6BD403BEF8CC}"/>
                  </a:ext>
                </a:extLst>
              </p14:cNvPr>
              <p14:cNvContentPartPr/>
              <p14:nvPr/>
            </p14:nvContentPartPr>
            <p14:xfrm>
              <a:off x="7899626" y="6413045"/>
              <a:ext cx="76200" cy="24765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F7A85E9B-7128-4065-A7A7-6BD403BEF8C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81739" y="6395610"/>
                <a:ext cx="111617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6BE3C52-4D3A-4555-B0D6-83682C5C27C8}"/>
                  </a:ext>
                </a:extLst>
              </p14:cNvPr>
              <p14:cNvContentPartPr/>
              <p14:nvPr/>
            </p14:nvContentPartPr>
            <p14:xfrm>
              <a:off x="8030255" y="6380388"/>
              <a:ext cx="285749" cy="219075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6BE3C52-4D3A-4555-B0D6-83682C5C27C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012101" y="6362313"/>
                <a:ext cx="321695" cy="25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C3849F0A-8A8A-4BCA-9FC2-3827AC1CED55}"/>
                  </a:ext>
                </a:extLst>
              </p14:cNvPr>
              <p14:cNvContentPartPr/>
              <p14:nvPr/>
            </p14:nvContentPartPr>
            <p14:xfrm>
              <a:off x="8269739" y="6336845"/>
              <a:ext cx="133350" cy="314325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C3849F0A-8A8A-4BCA-9FC2-3827AC1CED5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251788" y="6318945"/>
                <a:ext cx="169618" cy="3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5292FAE-4396-4D83-962E-BF7660DB43AB}"/>
                  </a:ext>
                </a:extLst>
              </p14:cNvPr>
              <p14:cNvContentPartPr/>
              <p14:nvPr/>
            </p14:nvContentPartPr>
            <p14:xfrm>
              <a:off x="8443912" y="6402160"/>
              <a:ext cx="285749" cy="104775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5292FAE-4396-4D83-962E-BF7660DB43A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426121" y="6384870"/>
                <a:ext cx="321695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E4CCDA9-7FB2-489C-AD75-F74818D7988A}"/>
                  </a:ext>
                </a:extLst>
              </p14:cNvPr>
              <p14:cNvContentPartPr/>
              <p14:nvPr/>
            </p14:nvContentPartPr>
            <p14:xfrm>
              <a:off x="8770481" y="6293302"/>
              <a:ext cx="161925" cy="238125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E4CCDA9-7FB2-489C-AD75-F74818D7988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753043" y="6275782"/>
                <a:ext cx="197157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C49546DC-E69E-44EF-BB74-04A619AF68AE}"/>
                  </a:ext>
                </a:extLst>
              </p14:cNvPr>
              <p14:cNvContentPartPr/>
              <p14:nvPr/>
            </p14:nvContentPartPr>
            <p14:xfrm>
              <a:off x="8770482" y="6325960"/>
              <a:ext cx="152400" cy="5715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C49546DC-E69E-44EF-BB74-04A619AF68A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752870" y="6307537"/>
                <a:ext cx="187984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514874D6-4706-4F6B-9C4C-78B072A3C403}"/>
                  </a:ext>
                </a:extLst>
              </p14:cNvPr>
              <p14:cNvContentPartPr/>
              <p14:nvPr/>
            </p14:nvContentPartPr>
            <p14:xfrm>
              <a:off x="9042625" y="6260645"/>
              <a:ext cx="19050" cy="295275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514874D6-4706-4F6B-9C4C-78B072A3C40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090125" y="6242936"/>
                <a:ext cx="1905000" cy="33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E637F26-4300-4210-9FF0-66EBDE46B8E3}"/>
                  </a:ext>
                </a:extLst>
              </p14:cNvPr>
              <p14:cNvContentPartPr/>
              <p14:nvPr/>
            </p14:nvContentPartPr>
            <p14:xfrm>
              <a:off x="9118826" y="6304188"/>
              <a:ext cx="285749" cy="180975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E637F26-4300-4210-9FF0-66EBDE46B8E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101035" y="6286969"/>
                <a:ext cx="321695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B68D4B36-9CF7-41F6-BE74-7CB20807DD30}"/>
                  </a:ext>
                </a:extLst>
              </p14:cNvPr>
              <p14:cNvContentPartPr/>
              <p14:nvPr/>
            </p14:nvContentPartPr>
            <p14:xfrm>
              <a:off x="9467168" y="6271531"/>
              <a:ext cx="352425" cy="2286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B68D4B36-9CF7-41F6-BE74-7CB20807DD3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448983" y="6253919"/>
                <a:ext cx="388431" cy="26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6F392012-0CE2-463C-B177-731D16D4E948}"/>
                  </a:ext>
                </a:extLst>
              </p14:cNvPr>
              <p14:cNvContentPartPr/>
              <p14:nvPr/>
            </p14:nvContentPartPr>
            <p14:xfrm>
              <a:off x="9902596" y="6184445"/>
              <a:ext cx="219075" cy="32385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6F392012-0CE2-463C-B177-731D16D4E94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884882" y="6166612"/>
                <a:ext cx="254864" cy="3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8711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E75C047-602A-41A3-B73F-56047A6A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" y="-52091"/>
            <a:ext cx="7495790" cy="69085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D312007-B2C2-46B8-BA14-2DA091C746F3}"/>
                  </a:ext>
                </a:extLst>
              </p14:cNvPr>
              <p14:cNvContentPartPr/>
              <p14:nvPr/>
            </p14:nvContentPartPr>
            <p14:xfrm>
              <a:off x="4742768" y="1365476"/>
              <a:ext cx="1743075" cy="1905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D312007-B2C2-46B8-BA14-2DA091C746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4757" y="432026"/>
                <a:ext cx="1778736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FC9B902-B36D-4BCE-8DA9-664C21404ACE}"/>
                  </a:ext>
                </a:extLst>
              </p14:cNvPr>
              <p14:cNvContentPartPr/>
              <p14:nvPr/>
            </p14:nvContentPartPr>
            <p14:xfrm>
              <a:off x="4470625" y="4946876"/>
              <a:ext cx="1971675" cy="762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FC9B902-B36D-4BCE-8DA9-664C21404A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2616" y="4929346"/>
                <a:ext cx="2007334" cy="1116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7975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8E09822-12CB-4CC8-A865-CB9579B6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45" y="365827"/>
            <a:ext cx="9500436" cy="5879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19E39-F5D9-4FAF-B4BB-52D41D481A64}"/>
              </a:ext>
            </a:extLst>
          </p:cNvPr>
          <p:cNvSpPr txBox="1"/>
          <p:nvPr/>
        </p:nvSpPr>
        <p:spPr>
          <a:xfrm>
            <a:off x="5304" y="-44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덱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176693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119E39-F5D9-4FAF-B4BB-52D41D481A64}"/>
              </a:ext>
            </a:extLst>
          </p:cNvPr>
          <p:cNvSpPr txBox="1"/>
          <p:nvPr/>
        </p:nvSpPr>
        <p:spPr>
          <a:xfrm>
            <a:off x="5304" y="-44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덱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정의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83EA6BD5-935A-4717-9676-9E1D832A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90" y="122791"/>
            <a:ext cx="10276950" cy="660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05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313A50D-5459-48B0-AA14-BD321C72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31" y="153280"/>
            <a:ext cx="8293237" cy="6444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D74A3-02AE-411A-82D2-C0690D0A9363}"/>
              </a:ext>
            </a:extLst>
          </p:cNvPr>
          <p:cNvSpPr txBox="1"/>
          <p:nvPr/>
        </p:nvSpPr>
        <p:spPr>
          <a:xfrm>
            <a:off x="5304" y="1730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덱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정의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B5A4234-66C3-46B7-8727-2C2DE4BADD4C}"/>
                  </a:ext>
                </a:extLst>
              </p14:cNvPr>
              <p14:cNvContentPartPr/>
              <p14:nvPr/>
            </p14:nvContentPartPr>
            <p14:xfrm>
              <a:off x="5004026" y="3573916"/>
              <a:ext cx="552450" cy="4762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B5A4234-66C3-46B7-8727-2C2DE4BAD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482" y="3554398"/>
                <a:ext cx="587896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9A05B35-5450-41EC-904F-F6AAC17740E7}"/>
                  </a:ext>
                </a:extLst>
              </p14:cNvPr>
              <p14:cNvContentPartPr/>
              <p14:nvPr/>
            </p14:nvContentPartPr>
            <p14:xfrm>
              <a:off x="4644797" y="3778703"/>
              <a:ext cx="1266825" cy="1905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9A05B35-5450-41EC-904F-F6AAC17740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7107" y="3763088"/>
                <a:ext cx="1302566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C073AA0-D4DF-4AE2-BCE3-1FEB4300DC25}"/>
                  </a:ext>
                </a:extLst>
              </p14:cNvPr>
              <p14:cNvContentPartPr/>
              <p14:nvPr/>
            </p14:nvContentPartPr>
            <p14:xfrm>
              <a:off x="4089626" y="4029075"/>
              <a:ext cx="2505075" cy="190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C073AA0-D4DF-4AE2-BCE3-1FEB4300DC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71619" y="4013773"/>
                <a:ext cx="2540728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0B67BD8-170C-49B8-8AB0-6A70BC5CD65B}"/>
                  </a:ext>
                </a:extLst>
              </p14:cNvPr>
              <p14:cNvContentPartPr/>
              <p14:nvPr/>
            </p14:nvContentPartPr>
            <p14:xfrm>
              <a:off x="5243511" y="3615417"/>
              <a:ext cx="47625" cy="37147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0B67BD8-170C-49B8-8AB0-6A70BC5CD6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3993" y="3597367"/>
                <a:ext cx="86272" cy="407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878FDDA-3DEB-49FA-8D32-6B7730080396}"/>
                  </a:ext>
                </a:extLst>
              </p14:cNvPr>
              <p14:cNvContentPartPr/>
              <p14:nvPr/>
            </p14:nvContentPartPr>
            <p14:xfrm>
              <a:off x="5156426" y="3865789"/>
              <a:ext cx="209550" cy="10477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878FDDA-3DEB-49FA-8D32-6B773008039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38600" y="3848845"/>
                <a:ext cx="245566" cy="139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162D719-711C-48A0-868C-5C68B1EA79A1}"/>
                  </a:ext>
                </a:extLst>
              </p14:cNvPr>
              <p14:cNvContentPartPr/>
              <p14:nvPr/>
            </p14:nvContentPartPr>
            <p14:xfrm>
              <a:off x="5232626" y="4137932"/>
              <a:ext cx="28575" cy="17145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162D719-711C-48A0-868C-5C68B1EA79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17096" y="4120610"/>
                <a:ext cx="59324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119A84A-CE55-47A4-B756-0E2104979676}"/>
                  </a:ext>
                </a:extLst>
              </p14:cNvPr>
              <p14:cNvContentPartPr/>
              <p14:nvPr/>
            </p14:nvContentPartPr>
            <p14:xfrm>
              <a:off x="5199968" y="4322989"/>
              <a:ext cx="104775" cy="1905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119A84A-CE55-47A4-B756-0E210497967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83024" y="3389539"/>
                <a:ext cx="139008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CBC4D49-6839-40ED-8CD4-035875A2BED9}"/>
                  </a:ext>
                </a:extLst>
              </p14:cNvPr>
              <p14:cNvContentPartPr/>
              <p14:nvPr/>
            </p14:nvContentPartPr>
            <p14:xfrm>
              <a:off x="5134654" y="4344760"/>
              <a:ext cx="314325" cy="2000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CBC4D49-6839-40ED-8CD4-035875A2BED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17112" y="4326776"/>
                <a:ext cx="349767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BB21700-F7AF-4F6D-9FB0-AD6EECB390FB}"/>
                  </a:ext>
                </a:extLst>
              </p14:cNvPr>
              <p14:cNvContentPartPr/>
              <p14:nvPr/>
            </p14:nvContentPartPr>
            <p14:xfrm>
              <a:off x="5450340" y="4301218"/>
              <a:ext cx="76200" cy="1524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BB21700-F7AF-4F6D-9FB0-AD6EECB390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32453" y="4283606"/>
                <a:ext cx="111617" cy="1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C719CAE-3687-4BB5-A1CD-E1322CC22833}"/>
                  </a:ext>
                </a:extLst>
              </p14:cNvPr>
              <p14:cNvContentPartPr/>
              <p14:nvPr/>
            </p14:nvContentPartPr>
            <p14:xfrm>
              <a:off x="5417682" y="4486274"/>
              <a:ext cx="152400" cy="1524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C719CAE-3687-4BB5-A1CD-E1322CC2283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99710" y="4468662"/>
                <a:ext cx="187984" cy="1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6395B52-230A-474F-9908-BD317890F69A}"/>
                  </a:ext>
                </a:extLst>
              </p14:cNvPr>
              <p14:cNvContentPartPr/>
              <p14:nvPr/>
            </p14:nvContentPartPr>
            <p14:xfrm>
              <a:off x="5700711" y="4235902"/>
              <a:ext cx="295275" cy="24765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6395B52-230A-474F-9908-BD317890F69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83002" y="4218111"/>
                <a:ext cx="331055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5044560-58E3-443E-8ABD-127AD8F6D394}"/>
                  </a:ext>
                </a:extLst>
              </p14:cNvPr>
              <p14:cNvContentPartPr/>
              <p14:nvPr/>
            </p14:nvContentPartPr>
            <p14:xfrm>
              <a:off x="5929311" y="4410075"/>
              <a:ext cx="66675" cy="1524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5044560-58E3-443E-8ABD-127AD8F6D39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10994" y="4392103"/>
                <a:ext cx="102943" cy="1879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8215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CA35497-A29B-4D5B-BAD6-A97A4B51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4" y="498606"/>
            <a:ext cx="11728100" cy="6036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4DA650-AA17-48FA-986D-98AED3B6B18E}"/>
              </a:ext>
            </a:extLst>
          </p:cNvPr>
          <p:cNvSpPr txBox="1"/>
          <p:nvPr/>
        </p:nvSpPr>
        <p:spPr>
          <a:xfrm>
            <a:off x="4467" y="675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배열을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통한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덱의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062594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, 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10B1E37-EDF3-4C5F-AA62-CCC51FC1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31" y="779843"/>
            <a:ext cx="11301046" cy="5166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D70962-2E4B-4C91-BAF9-7684CE865D98}"/>
              </a:ext>
            </a:extLst>
          </p:cNvPr>
          <p:cNvSpPr txBox="1"/>
          <p:nvPr/>
        </p:nvSpPr>
        <p:spPr>
          <a:xfrm>
            <a:off x="4467" y="457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배열을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통한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덱의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71169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D70962-2E4B-4C91-BAF9-7684CE865D98}"/>
              </a:ext>
            </a:extLst>
          </p:cNvPr>
          <p:cNvSpPr txBox="1"/>
          <p:nvPr/>
        </p:nvSpPr>
        <p:spPr>
          <a:xfrm>
            <a:off x="4467" y="45776"/>
            <a:ext cx="6455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스텍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큐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덱에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대한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예제추가</a:t>
            </a:r>
          </a:p>
        </p:txBody>
      </p:sp>
    </p:spTree>
    <p:extLst>
      <p:ext uri="{BB962C8B-B14F-4D97-AF65-F5344CB8AC3E}">
        <p14:creationId xmlns:p14="http://schemas.microsoft.com/office/powerpoint/2010/main" val="2381412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58DF41-72F7-41A9-95A8-4D9CC171171A}"/>
              </a:ext>
            </a:extLst>
          </p:cNvPr>
          <p:cNvSpPr txBox="1"/>
          <p:nvPr/>
        </p:nvSpPr>
        <p:spPr>
          <a:xfrm>
            <a:off x="2829169" y="1500553"/>
            <a:ext cx="722727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600" dirty="0" err="1">
                <a:ea typeface="맑은 고딕"/>
              </a:rPr>
              <a:t>다이나믹프로그래밍</a:t>
            </a:r>
            <a:r>
              <a:rPr lang="ko-KR" altLang="en-US" sz="9600" dirty="0">
                <a:ea typeface="맑은 고딕"/>
              </a:rPr>
              <a:t> DP</a:t>
            </a:r>
            <a:endParaRPr lang="ko-KR" sz="9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7816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095870F-3FB7-4F48-B932-F47742F4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7" y="369506"/>
            <a:ext cx="12121209" cy="6490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8A308-AD77-41A1-87EE-B670DD3C9599}"/>
              </a:ext>
            </a:extLst>
          </p:cNvPr>
          <p:cNvSpPr txBox="1"/>
          <p:nvPr/>
        </p:nvSpPr>
        <p:spPr>
          <a:xfrm>
            <a:off x="-5302" y="44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다이나믹프로그래밍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688234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48A308-AD77-41A1-87EE-B670DD3C9599}"/>
              </a:ext>
            </a:extLst>
          </p:cNvPr>
          <p:cNvSpPr txBox="1"/>
          <p:nvPr/>
        </p:nvSpPr>
        <p:spPr>
          <a:xfrm>
            <a:off x="-5302" y="480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다이나믹프로그래밍</a:t>
            </a:r>
          </a:p>
        </p:txBody>
      </p:sp>
      <p:pic>
        <p:nvPicPr>
          <p:cNvPr id="10" name="그림 10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A826FFFF-942F-4367-84DA-204D19FE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06" y="420138"/>
            <a:ext cx="11833039" cy="62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98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982AEE7-4CA8-4399-824A-117149462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6" y="550587"/>
            <a:ext cx="5869354" cy="2931006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A46FA992-1DE0-41E2-99E6-4C9B9233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82" y="3421825"/>
            <a:ext cx="7579525" cy="3196047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D5041085-D39A-41D0-A1EC-456ACECC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547" y="554356"/>
            <a:ext cx="6230815" cy="2592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333BD0-1A7D-4FF0-AD6F-50D152E1D485}"/>
              </a:ext>
            </a:extLst>
          </p:cNvPr>
          <p:cNvSpPr txBox="1"/>
          <p:nvPr/>
        </p:nvSpPr>
        <p:spPr>
          <a:xfrm>
            <a:off x="44940" y="937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시간복잡도</a:t>
            </a:r>
          </a:p>
        </p:txBody>
      </p:sp>
    </p:spTree>
    <p:extLst>
      <p:ext uri="{BB962C8B-B14F-4D97-AF65-F5344CB8AC3E}">
        <p14:creationId xmlns:p14="http://schemas.microsoft.com/office/powerpoint/2010/main" val="1514986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02F88C-E718-4CC7-A0DB-724C327DC8E6}"/>
              </a:ext>
            </a:extLst>
          </p:cNvPr>
          <p:cNvSpPr txBox="1"/>
          <p:nvPr/>
        </p:nvSpPr>
        <p:spPr>
          <a:xfrm>
            <a:off x="113975" y="87109"/>
            <a:ext cx="8975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DP </a:t>
            </a:r>
            <a:r>
              <a:rPr lang="en-US" altLang="ko-KR" b="1" dirty="0" err="1">
                <a:solidFill>
                  <a:schemeClr val="accent1"/>
                </a:solidFill>
                <a:ea typeface="맑은 고딕"/>
              </a:rPr>
              <a:t>예제</a:t>
            </a:r>
            <a:r>
              <a:rPr lang="en-US" altLang="ko-KR" b="1" dirty="0">
                <a:solidFill>
                  <a:schemeClr val="accent1"/>
                </a:solidFill>
                <a:ea typeface="맑은 고딕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55074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BDE4A-306A-4B47-A942-02D57BA17560}"/>
              </a:ext>
            </a:extLst>
          </p:cNvPr>
          <p:cNvSpPr txBox="1"/>
          <p:nvPr/>
        </p:nvSpPr>
        <p:spPr>
          <a:xfrm>
            <a:off x="4047268" y="2072053"/>
            <a:ext cx="608007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600">
                <a:ea typeface="맑은 고딕"/>
              </a:rPr>
              <a:t>그리디</a:t>
            </a:r>
            <a:endParaRPr lang="ko-KR" altLang="en-US" sz="9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8796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800D4-83D7-40BD-8E4B-4AE5A981F544}"/>
              </a:ext>
            </a:extLst>
          </p:cNvPr>
          <p:cNvSpPr txBox="1"/>
          <p:nvPr/>
        </p:nvSpPr>
        <p:spPr>
          <a:xfrm>
            <a:off x="49126" y="44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4472C4"/>
                </a:solidFill>
                <a:latin typeface="Malgun Gothic"/>
                <a:ea typeface="맑은 고딕"/>
              </a:rPr>
              <a:t>그리디</a:t>
            </a:r>
            <a:endParaRPr lang="en-US" altLang="ko-KR" b="1" dirty="0">
              <a:solidFill>
                <a:srgbClr val="4472C4"/>
              </a:solidFill>
              <a:latin typeface="Malgun Gothic"/>
              <a:ea typeface="맑은 고딕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9696E97-A20D-421F-A788-8F5E2271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5" y="604005"/>
            <a:ext cx="11647116" cy="59631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2E55851-B513-413D-B2C8-6129BC53984D}"/>
                  </a:ext>
                </a:extLst>
              </p14:cNvPr>
              <p14:cNvContentPartPr/>
              <p14:nvPr/>
            </p14:nvContentPartPr>
            <p14:xfrm>
              <a:off x="5748925" y="2152910"/>
              <a:ext cx="4095750" cy="9525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2E55851-B513-413D-B2C8-6129BC5398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0909" y="2135096"/>
                <a:ext cx="4131422" cy="131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6DB7CB6-D71A-41F0-BF1E-A1E2DAB61449}"/>
                  </a:ext>
                </a:extLst>
              </p14:cNvPr>
              <p14:cNvContentPartPr/>
              <p14:nvPr/>
            </p14:nvContentPartPr>
            <p14:xfrm>
              <a:off x="6072513" y="4491102"/>
              <a:ext cx="4457700" cy="10477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6DB7CB6-D71A-41F0-BF1E-A1E2DAB614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4512" y="4473099"/>
                <a:ext cx="4493341" cy="140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3C17831-BE8C-4DB0-B7E8-868885472ADA}"/>
                  </a:ext>
                </a:extLst>
              </p14:cNvPr>
              <p14:cNvContentPartPr/>
              <p14:nvPr/>
            </p14:nvContentPartPr>
            <p14:xfrm>
              <a:off x="1323061" y="4908636"/>
              <a:ext cx="295275" cy="952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3C17831-BE8C-4DB0-B7E8-868885472A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4901" y="4893078"/>
                <a:ext cx="331231" cy="40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C4A67BA-9552-4A09-8F52-618417FE61A5}"/>
                  </a:ext>
                </a:extLst>
              </p14:cNvPr>
              <p14:cNvContentPartPr/>
              <p14:nvPr/>
            </p14:nvContentPartPr>
            <p14:xfrm>
              <a:off x="4037033" y="5858527"/>
              <a:ext cx="6315075" cy="381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C4A67BA-9552-4A09-8F52-618417FE61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19394" y="5842571"/>
                <a:ext cx="6350713" cy="70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152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800D4-83D7-40BD-8E4B-4AE5A981F544}"/>
              </a:ext>
            </a:extLst>
          </p:cNvPr>
          <p:cNvSpPr txBox="1"/>
          <p:nvPr/>
        </p:nvSpPr>
        <p:spPr>
          <a:xfrm>
            <a:off x="103555" y="1133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그리디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 </a:t>
            </a:r>
            <a:r>
              <a:rPr lang="en-US" altLang="ko-KR" b="1" dirty="0" err="1">
                <a:solidFill>
                  <a:srgbClr val="4472C4"/>
                </a:solidFill>
                <a:latin typeface="Malgun Gothic"/>
                <a:ea typeface="맑은 고딕"/>
              </a:rPr>
              <a:t>문제</a:t>
            </a:r>
            <a:r>
              <a:rPr lang="en-US" altLang="ko-KR" b="1" dirty="0">
                <a:solidFill>
                  <a:srgbClr val="4472C4"/>
                </a:solidFill>
                <a:latin typeface="Malgun Gothic"/>
                <a:ea typeface="맑은 고딕"/>
              </a:rPr>
              <a:t> </a:t>
            </a:r>
            <a:endParaRPr lang="en-US" altLang="ko-KR" b="1" dirty="0">
              <a:solidFill>
                <a:srgbClr val="FF0000"/>
              </a:solidFill>
              <a:latin typeface="Malgun Gothic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3203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800D4-83D7-40BD-8E4B-4AE5A981F544}"/>
              </a:ext>
            </a:extLst>
          </p:cNvPr>
          <p:cNvSpPr txBox="1"/>
          <p:nvPr/>
        </p:nvSpPr>
        <p:spPr>
          <a:xfrm>
            <a:off x="103555" y="1133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4472C4"/>
                </a:solidFill>
                <a:latin typeface="Malgun Gothic"/>
                <a:ea typeface="맑은 고딕"/>
              </a:rPr>
              <a:t>그리디</a:t>
            </a:r>
            <a:endParaRPr lang="en-US" altLang="ko-KR" b="1" dirty="0">
              <a:solidFill>
                <a:srgbClr val="4472C4"/>
              </a:solidFill>
              <a:latin typeface="Malgun Gothic"/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F1B44668-9AE5-496D-A3B3-C40119FF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87" y="558498"/>
            <a:ext cx="11327553" cy="60206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E39B622-6E26-4951-9058-BC1AB5316E9A}"/>
                  </a:ext>
                </a:extLst>
              </p14:cNvPr>
              <p14:cNvContentPartPr/>
              <p14:nvPr/>
            </p14:nvContentPartPr>
            <p14:xfrm>
              <a:off x="7794842" y="3157602"/>
              <a:ext cx="2428875" cy="2857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E39B622-6E26-4951-9058-BC1AB5316E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7228" y="3141691"/>
                <a:ext cx="2464462" cy="60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61A6EB3-8F1F-4EA6-BE8E-6153EF3C8E64}"/>
                  </a:ext>
                </a:extLst>
              </p14:cNvPr>
              <p14:cNvContentPartPr/>
              <p14:nvPr/>
            </p14:nvContentPartPr>
            <p14:xfrm>
              <a:off x="1323061" y="2643513"/>
              <a:ext cx="6238875" cy="13335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61A6EB3-8F1F-4EA6-BE8E-6153EF3C8E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5071" y="2626227"/>
                <a:ext cx="6274495" cy="168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6846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BDE4A-306A-4B47-A942-02D57BA17560}"/>
              </a:ext>
            </a:extLst>
          </p:cNvPr>
          <p:cNvSpPr txBox="1"/>
          <p:nvPr/>
        </p:nvSpPr>
        <p:spPr>
          <a:xfrm>
            <a:off x="4841925" y="2104710"/>
            <a:ext cx="608007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600">
                <a:ea typeface="맑은 고딕"/>
              </a:rPr>
              <a:t>소수</a:t>
            </a:r>
            <a:endParaRPr lang="ko-KR" altLang="en-US" sz="96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15736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D3CEE3-8502-4398-9B99-3652DAA4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" y="536549"/>
            <a:ext cx="11695838" cy="59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13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D1E62349-4B76-4CC6-9773-CA41196D6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4" y="625508"/>
            <a:ext cx="12276844" cy="58923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4F691F3-4135-499E-8C66-F431B7F8E522}"/>
                  </a:ext>
                </a:extLst>
              </p14:cNvPr>
              <p14:cNvContentPartPr/>
              <p14:nvPr/>
            </p14:nvContentPartPr>
            <p14:xfrm>
              <a:off x="889226" y="1209674"/>
              <a:ext cx="6086475" cy="8572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4F691F3-4135-499E-8C66-F431B7F8E5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583" y="1192388"/>
                <a:ext cx="6122121" cy="1206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8878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B34B62A1-7EA8-416D-BE86-7A1C68FA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8" y="602194"/>
            <a:ext cx="11885918" cy="60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24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5171A4D-A2E3-4913-9891-2C562100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9" y="537763"/>
            <a:ext cx="11192435" cy="57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7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2A631963-0591-4922-B078-2B35C209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2" y="522303"/>
            <a:ext cx="7183175" cy="46968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4C58478-ADA4-424B-8B5C-51AA8FB7F177}"/>
                  </a:ext>
                </a:extLst>
              </p14:cNvPr>
              <p14:cNvContentPartPr/>
              <p14:nvPr/>
            </p14:nvContentPartPr>
            <p14:xfrm>
              <a:off x="782759" y="205153"/>
              <a:ext cx="9525" cy="952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4C58478-ADA4-424B-8B5C-51AA8FB7F1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509" y="-26157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22EE0BB-0F03-4CDE-BE14-3918D9701618}"/>
                  </a:ext>
                </a:extLst>
              </p14:cNvPr>
              <p14:cNvContentPartPr/>
              <p14:nvPr/>
            </p14:nvContentPartPr>
            <p14:xfrm>
              <a:off x="6658654" y="2592160"/>
              <a:ext cx="123825" cy="74295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22EE0BB-0F03-4CDE-BE14-3918D97016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0488" y="2574101"/>
                <a:ext cx="160528" cy="778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40773D3-D1BC-43EB-832D-3DCBB3268993}"/>
                  </a:ext>
                </a:extLst>
              </p14:cNvPr>
              <p14:cNvContentPartPr/>
              <p14:nvPr/>
            </p14:nvContentPartPr>
            <p14:xfrm>
              <a:off x="6811054" y="2940503"/>
              <a:ext cx="1190625" cy="8572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40773D3-D1BC-43EB-832D-3DCBB32689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3359" y="2922864"/>
                <a:ext cx="1226376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A0D629B-1EB3-44B3-AD2E-11CD18853A80}"/>
                  </a:ext>
                </a:extLst>
              </p14:cNvPr>
              <p14:cNvContentPartPr/>
              <p14:nvPr/>
            </p14:nvContentPartPr>
            <p14:xfrm>
              <a:off x="7943169" y="2766332"/>
              <a:ext cx="133350" cy="3810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A0D629B-1EB3-44B3-AD2E-11CD18853A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25218" y="2748343"/>
                <a:ext cx="169618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694DDC4-3A3A-4A7C-A6DF-68F22382000F}"/>
                  </a:ext>
                </a:extLst>
              </p14:cNvPr>
              <p14:cNvContentPartPr/>
              <p14:nvPr/>
            </p14:nvContentPartPr>
            <p14:xfrm>
              <a:off x="8585427" y="2701017"/>
              <a:ext cx="276225" cy="1524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694DDC4-3A3A-4A7C-A6DF-68F2238200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67547" y="2683405"/>
                <a:ext cx="312350" cy="187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1513422-81B2-4405-B634-6CA2795976FE}"/>
                  </a:ext>
                </a:extLst>
              </p14:cNvPr>
              <p14:cNvContentPartPr/>
              <p14:nvPr/>
            </p14:nvContentPartPr>
            <p14:xfrm>
              <a:off x="8574540" y="2864303"/>
              <a:ext cx="47625" cy="20002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1513422-81B2-4405-B634-6CA2795976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55412" y="2846319"/>
                <a:ext cx="86272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B5150FA-0F8D-44EE-ABB8-5C92F43E6CCE}"/>
                  </a:ext>
                </a:extLst>
              </p14:cNvPr>
              <p14:cNvContentPartPr/>
              <p14:nvPr/>
            </p14:nvContentPartPr>
            <p14:xfrm>
              <a:off x="8509226" y="3060246"/>
              <a:ext cx="285749" cy="1905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B5150FA-0F8D-44EE-ABB8-5C92F43E6C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91072" y="3030135"/>
                <a:ext cx="321695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1F9C7B0-039F-45B6-B997-536A99A97F17}"/>
                  </a:ext>
                </a:extLst>
              </p14:cNvPr>
              <p14:cNvContentPartPr/>
              <p14:nvPr/>
            </p14:nvContentPartPr>
            <p14:xfrm>
              <a:off x="8639855" y="3158217"/>
              <a:ext cx="142875" cy="16192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1F9C7B0-039F-45B6-B997-536A99A97F1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22086" y="3140779"/>
                <a:ext cx="178775" cy="19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4990E06-D33C-4DDC-B6BE-228673243766}"/>
                  </a:ext>
                </a:extLst>
              </p14:cNvPr>
              <p14:cNvContentPartPr/>
              <p14:nvPr/>
            </p14:nvContentPartPr>
            <p14:xfrm>
              <a:off x="9129713" y="2896960"/>
              <a:ext cx="514350" cy="1905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4990E06-D33C-4DDC-B6BE-2286732437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11989" y="2881658"/>
                <a:ext cx="550159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139B7CC-68AB-460F-BD8B-B10979662C20}"/>
                  </a:ext>
                </a:extLst>
              </p14:cNvPr>
              <p14:cNvContentPartPr/>
              <p14:nvPr/>
            </p14:nvContentPartPr>
            <p14:xfrm>
              <a:off x="9630453" y="2744560"/>
              <a:ext cx="85725" cy="285749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139B7CC-68AB-460F-BD8B-B10979662C2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12814" y="2726406"/>
                <a:ext cx="120650" cy="321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1289FC2-82D6-440D-866F-AFF7BC248141}"/>
                  </a:ext>
                </a:extLst>
              </p14:cNvPr>
              <p14:cNvContentPartPr/>
              <p14:nvPr/>
            </p14:nvContentPartPr>
            <p14:xfrm>
              <a:off x="10044110" y="2744560"/>
              <a:ext cx="142875" cy="24765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1289FC2-82D6-440D-866F-AFF7BC24814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26341" y="2726769"/>
                <a:ext cx="178775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870EA47-8B96-4048-9204-B1D78C34BDFA}"/>
                  </a:ext>
                </a:extLst>
              </p14:cNvPr>
              <p14:cNvContentPartPr/>
              <p14:nvPr/>
            </p14:nvContentPartPr>
            <p14:xfrm>
              <a:off x="10218284" y="2701016"/>
              <a:ext cx="209550" cy="18097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870EA47-8B96-4048-9204-B1D78C34BDF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00458" y="2683797"/>
                <a:ext cx="245566" cy="215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0ADDA03-BF01-44CD-A6BA-788E44815B1D}"/>
                  </a:ext>
                </a:extLst>
              </p14:cNvPr>
              <p14:cNvContentPartPr/>
              <p14:nvPr/>
            </p14:nvContentPartPr>
            <p14:xfrm>
              <a:off x="10392454" y="2940503"/>
              <a:ext cx="85725" cy="8572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0ADDA03-BF01-44CD-A6BA-788E44815B1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375168" y="2922864"/>
                <a:ext cx="120650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EFFEC62-F029-4918-8CCD-A23CF0F94AB9}"/>
                  </a:ext>
                </a:extLst>
              </p14:cNvPr>
              <p14:cNvContentPartPr/>
              <p14:nvPr/>
            </p14:nvContentPartPr>
            <p14:xfrm>
              <a:off x="10544856" y="2711903"/>
              <a:ext cx="323850" cy="381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EFFEC62-F029-4918-8CCD-A23CF0F94AB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527380" y="2694274"/>
                <a:ext cx="359160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984B7B5-45D2-4E76-A0FD-8EA6F78F73D0}"/>
                  </a:ext>
                </a:extLst>
              </p14:cNvPr>
              <p14:cNvContentPartPr/>
              <p14:nvPr/>
            </p14:nvContentPartPr>
            <p14:xfrm>
              <a:off x="11067367" y="2733674"/>
              <a:ext cx="238125" cy="27622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984B7B5-45D2-4E76-A0FD-8EA6F78F73D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49847" y="2715794"/>
                <a:ext cx="273522" cy="3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C126509-E4FE-4154-B245-1F9A86092A8A}"/>
                  </a:ext>
                </a:extLst>
              </p14:cNvPr>
              <p14:cNvContentPartPr/>
              <p14:nvPr/>
            </p14:nvContentPartPr>
            <p14:xfrm>
              <a:off x="11045597" y="2722788"/>
              <a:ext cx="123825" cy="31432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C126509-E4FE-4154-B245-1F9A86092A8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027431" y="2705246"/>
                <a:ext cx="160528" cy="349767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26E1CB9-A5AC-4393-8DE6-09D4BA77B975}"/>
              </a:ext>
            </a:extLst>
          </p:cNvPr>
          <p:cNvSpPr txBox="1"/>
          <p:nvPr/>
        </p:nvSpPr>
        <p:spPr>
          <a:xfrm>
            <a:off x="44940" y="9378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공간복잡도</a:t>
            </a:r>
          </a:p>
        </p:txBody>
      </p:sp>
    </p:spTree>
    <p:extLst>
      <p:ext uri="{BB962C8B-B14F-4D97-AF65-F5344CB8AC3E}">
        <p14:creationId xmlns:p14="http://schemas.microsoft.com/office/powerpoint/2010/main" val="674702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-4011" y="515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4033813-67A3-4B83-A28B-A7C2D775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96" y="280038"/>
            <a:ext cx="11513243" cy="63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8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0E0ABE3-489C-46E7-B73C-442D6E50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556474"/>
            <a:ext cx="11360523" cy="42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496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015A410B-5FB6-4AD0-B4A8-D51A7ECC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65" y="625289"/>
            <a:ext cx="10878670" cy="54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191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D5D89413-21D3-4177-A853-DAE32FE5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64919"/>
            <a:ext cx="10901082" cy="57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65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474733DC-0853-4FB3-8C7F-27D07902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70" y="715943"/>
            <a:ext cx="11483788" cy="51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32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F1E41DCF-8616-4597-B2E4-25FCC8FF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47" y="696059"/>
            <a:ext cx="11326905" cy="545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75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D4F89E7C-A272-4C23-9CC7-E0ADB23E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53" y="399807"/>
            <a:ext cx="8346142" cy="3772387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374B27DA-D1F9-498F-8C71-A78DFFD32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4" y="4229803"/>
            <a:ext cx="11069169" cy="23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79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783E0BDB-84A6-4C16-B441-DA18A097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76" y="752708"/>
            <a:ext cx="10990729" cy="51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366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453FBE6D-2A56-426D-B85A-E8BA648D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8" y="1025236"/>
            <a:ext cx="10945906" cy="45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50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848071F0-5EB2-47B8-8C5B-8677E05B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3" y="1274380"/>
            <a:ext cx="11136405" cy="41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4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A5057183-521B-487D-8F6D-882868AE7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2" y="134216"/>
            <a:ext cx="8476901" cy="2196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C1B2D91-6B2A-445B-A8B6-EA955B2E78E3}"/>
                  </a:ext>
                </a:extLst>
              </p14:cNvPr>
              <p14:cNvContentPartPr/>
              <p14:nvPr/>
            </p14:nvContentPartPr>
            <p14:xfrm>
              <a:off x="2784230" y="483576"/>
              <a:ext cx="1819275" cy="9525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C1B2D91-6B2A-445B-A8B6-EA955B2E78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6210" y="7326"/>
                <a:ext cx="1854954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91CE932-F954-4B4C-BE3E-5C96FEA89538}"/>
                  </a:ext>
                </a:extLst>
              </p14:cNvPr>
              <p14:cNvContentPartPr/>
              <p14:nvPr/>
            </p14:nvContentPartPr>
            <p14:xfrm>
              <a:off x="6574691" y="3736730"/>
              <a:ext cx="9525" cy="952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91CE932-F954-4B4C-BE3E-5C96FEA895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8441" y="3270005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6">
            <a:extLst>
              <a:ext uri="{FF2B5EF4-FFF2-40B4-BE49-F238E27FC236}">
                <a16:creationId xmlns:a16="http://schemas.microsoft.com/office/drawing/2014/main" id="{F097E3A0-6E67-440B-96F6-9313451AF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6477" y="2479295"/>
            <a:ext cx="10075593" cy="42334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4AA451C-F0EB-4143-A57B-A02DB53E15D7}"/>
                  </a:ext>
                </a:extLst>
              </p14:cNvPr>
              <p14:cNvContentPartPr/>
              <p14:nvPr/>
            </p14:nvContentPartPr>
            <p14:xfrm>
              <a:off x="4623026" y="3343954"/>
              <a:ext cx="314325" cy="227647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4AA451C-F0EB-4143-A57B-A02DB53E15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5126" y="3326307"/>
                <a:ext cx="349767" cy="2312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F57598A-59C7-41D4-8B95-D01020497298}"/>
                  </a:ext>
                </a:extLst>
              </p14:cNvPr>
              <p14:cNvContentPartPr/>
              <p14:nvPr/>
            </p14:nvContentPartPr>
            <p14:xfrm>
              <a:off x="9380084" y="3386817"/>
              <a:ext cx="752474" cy="2276475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F57598A-59C7-41D4-8B95-D010204972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62417" y="3369170"/>
                <a:ext cx="788169" cy="2312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B7EB46F-0682-4A64-A637-530A8FE35BCD}"/>
                  </a:ext>
                </a:extLst>
              </p14:cNvPr>
              <p14:cNvContentPartPr/>
              <p14:nvPr/>
            </p14:nvContentPartPr>
            <p14:xfrm>
              <a:off x="9913483" y="1949903"/>
              <a:ext cx="352425" cy="157162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B7EB46F-0682-4A64-A637-530A8FE35B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95662" y="1931859"/>
                <a:ext cx="388431" cy="1607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61B65F9-1DED-4D9A-8D01-F83364285694}"/>
                  </a:ext>
                </a:extLst>
              </p14:cNvPr>
              <p14:cNvContentPartPr/>
              <p14:nvPr/>
            </p14:nvContentPartPr>
            <p14:xfrm>
              <a:off x="10033226" y="1917245"/>
              <a:ext cx="485775" cy="29527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61B65F9-1DED-4D9A-8D01-F833642856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15750" y="1899536"/>
                <a:ext cx="521085" cy="33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53F7CED-8823-4D9F-8AE3-45CE6C9D0077}"/>
                  </a:ext>
                </a:extLst>
              </p14:cNvPr>
              <p14:cNvContentPartPr/>
              <p14:nvPr/>
            </p14:nvContentPartPr>
            <p14:xfrm>
              <a:off x="9347427" y="371474"/>
              <a:ext cx="180975" cy="314325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53F7CED-8823-4D9F-8AE3-45CE6C9D00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29857" y="353932"/>
                <a:ext cx="215764" cy="349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E04C7C8-9981-41A2-AAAE-B34C2173F659}"/>
                  </a:ext>
                </a:extLst>
              </p14:cNvPr>
              <p14:cNvContentPartPr/>
              <p14:nvPr/>
            </p14:nvContentPartPr>
            <p14:xfrm>
              <a:off x="9456284" y="512988"/>
              <a:ext cx="200025" cy="20002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E04C7C8-9981-41A2-AAAE-B34C2173F6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38300" y="494637"/>
                <a:ext cx="236360" cy="2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ABF4271-0E31-446F-9FF9-6E1265D3CD08}"/>
                  </a:ext>
                </a:extLst>
              </p14:cNvPr>
              <p14:cNvContentPartPr/>
              <p14:nvPr/>
            </p14:nvContentPartPr>
            <p14:xfrm>
              <a:off x="9488940" y="730703"/>
              <a:ext cx="238125" cy="476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ABF4271-0E31-446F-9FF9-6E1265D3CD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71063" y="711575"/>
                <a:ext cx="273522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8503995-0E04-417D-A75D-E642CC0CE414}"/>
                  </a:ext>
                </a:extLst>
              </p14:cNvPr>
              <p14:cNvContentPartPr/>
              <p14:nvPr/>
            </p14:nvContentPartPr>
            <p14:xfrm>
              <a:off x="9303883" y="502103"/>
              <a:ext cx="361950" cy="5715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8503995-0E04-417D-A75D-E642CC0CE4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85767" y="483304"/>
                <a:ext cx="397819" cy="9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06426BF-421C-47AB-9B87-467AE947F870}"/>
                  </a:ext>
                </a:extLst>
              </p14:cNvPr>
              <p14:cNvContentPartPr/>
              <p14:nvPr/>
            </p14:nvContentPartPr>
            <p14:xfrm>
              <a:off x="9771967" y="469446"/>
              <a:ext cx="104775" cy="13335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06426BF-421C-47AB-9B87-467AE947F87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55023" y="451129"/>
                <a:ext cx="139008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D850A96-1983-493A-82A6-6337C5A0E4A5}"/>
                  </a:ext>
                </a:extLst>
              </p14:cNvPr>
              <p14:cNvContentPartPr/>
              <p14:nvPr/>
            </p14:nvContentPartPr>
            <p14:xfrm>
              <a:off x="10000570" y="436788"/>
              <a:ext cx="133350" cy="12382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D850A96-1983-493A-82A6-6337C5A0E4A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82253" y="418622"/>
                <a:ext cx="169618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F9A0FB5-3A22-4042-B316-39EA43EFAFD9}"/>
                  </a:ext>
                </a:extLst>
              </p14:cNvPr>
              <p14:cNvContentPartPr/>
              <p14:nvPr/>
            </p14:nvContentPartPr>
            <p14:xfrm>
              <a:off x="10000570" y="589189"/>
              <a:ext cx="133350" cy="6667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F9A0FB5-3A22-4042-B316-39EA43EFAFD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82253" y="571238"/>
                <a:ext cx="169618" cy="1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D867A02-CEDB-4958-A76C-3310904CFAE2}"/>
                  </a:ext>
                </a:extLst>
              </p14:cNvPr>
              <p14:cNvContentPartPr/>
              <p14:nvPr/>
            </p14:nvContentPartPr>
            <p14:xfrm>
              <a:off x="8879340" y="600074"/>
              <a:ext cx="238125" cy="123825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D867A02-CEDB-4958-A76C-3310904CFAE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61463" y="581908"/>
                <a:ext cx="273522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789807F-B672-4B55-8979-FA0FD7513861}"/>
                  </a:ext>
                </a:extLst>
              </p14:cNvPr>
              <p14:cNvContentPartPr/>
              <p14:nvPr/>
            </p14:nvContentPartPr>
            <p14:xfrm>
              <a:off x="8770482" y="806903"/>
              <a:ext cx="285749" cy="66675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789807F-B672-4B55-8979-FA0FD751386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52691" y="788586"/>
                <a:ext cx="321695" cy="1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14D90CB-617A-4057-AB26-DF194525497C}"/>
                  </a:ext>
                </a:extLst>
              </p14:cNvPr>
              <p14:cNvContentPartPr/>
              <p14:nvPr/>
            </p14:nvContentPartPr>
            <p14:xfrm>
              <a:off x="8966426" y="447674"/>
              <a:ext cx="19050" cy="4762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14D90CB-617A-4057-AB26-DF194525497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51124" y="428546"/>
                <a:ext cx="49967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241184C-D824-4D87-AEEE-3E7D9B7B763D}"/>
                  </a:ext>
                </a:extLst>
              </p14:cNvPr>
              <p14:cNvContentPartPr/>
              <p14:nvPr/>
            </p14:nvContentPartPr>
            <p14:xfrm>
              <a:off x="8999082" y="948417"/>
              <a:ext cx="19050" cy="1905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241184C-D824-4D87-AEEE-3E7D9B7B763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46582" y="-4083"/>
                <a:ext cx="190500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5AA77675-C5A5-42B9-A3A2-DD3DF44D4878}"/>
                  </a:ext>
                </a:extLst>
              </p14:cNvPr>
              <p14:cNvContentPartPr/>
              <p14:nvPr/>
            </p14:nvContentPartPr>
            <p14:xfrm>
              <a:off x="10708141" y="415017"/>
              <a:ext cx="276225" cy="333375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5AA77675-C5A5-42B9-A3A2-DD3DF44D487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90261" y="397602"/>
                <a:ext cx="312350" cy="36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869281D-619C-4C5D-BA56-D972F91281D7}"/>
                  </a:ext>
                </a:extLst>
              </p14:cNvPr>
              <p14:cNvContentPartPr/>
              <p14:nvPr/>
            </p14:nvContentPartPr>
            <p14:xfrm>
              <a:off x="10773454" y="404131"/>
              <a:ext cx="85725" cy="2857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869281D-619C-4C5D-BA56-D972F91281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755815" y="388912"/>
                <a:ext cx="120650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826A8BD-0A39-4E8C-9DB2-AA29E59108B6}"/>
                  </a:ext>
                </a:extLst>
              </p14:cNvPr>
              <p14:cNvContentPartPr/>
              <p14:nvPr/>
            </p14:nvContentPartPr>
            <p14:xfrm>
              <a:off x="11034711" y="436788"/>
              <a:ext cx="142875" cy="390525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826A8BD-0A39-4E8C-9DB2-AA29E59108B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16942" y="419232"/>
                <a:ext cx="178775" cy="425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AD4296D-2B91-46FA-9C18-30ACF23D0F9A}"/>
                  </a:ext>
                </a:extLst>
              </p14:cNvPr>
              <p14:cNvContentPartPr/>
              <p14:nvPr/>
            </p14:nvContentPartPr>
            <p14:xfrm>
              <a:off x="11154453" y="523874"/>
              <a:ext cx="352425" cy="257175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AD4296D-2B91-46FA-9C18-30ACF23D0F9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36268" y="506187"/>
                <a:ext cx="388431" cy="29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260C9A7F-4AC6-43F8-B358-42D5ACCD3EBD}"/>
                  </a:ext>
                </a:extLst>
              </p14:cNvPr>
              <p14:cNvContentPartPr/>
              <p14:nvPr/>
            </p14:nvContentPartPr>
            <p14:xfrm>
              <a:off x="11633427" y="393245"/>
              <a:ext cx="47625" cy="485775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260C9A7F-4AC6-43F8-B358-42D5ACCD3EB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613909" y="375769"/>
                <a:ext cx="86272" cy="521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9E190A0-22A7-4E7C-9B97-5030914C1F02}"/>
                  </a:ext>
                </a:extLst>
              </p14:cNvPr>
              <p14:cNvContentPartPr/>
              <p14:nvPr/>
            </p14:nvContentPartPr>
            <p14:xfrm>
              <a:off x="11851140" y="491217"/>
              <a:ext cx="57150" cy="257175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9E190A0-22A7-4E7C-9B97-5030914C1F0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832717" y="473530"/>
                <a:ext cx="94373" cy="29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AE57578-3961-40B2-9C7C-3D14285BE475}"/>
                  </a:ext>
                </a:extLst>
              </p14:cNvPr>
              <p14:cNvContentPartPr/>
              <p14:nvPr/>
            </p14:nvContentPartPr>
            <p14:xfrm>
              <a:off x="12057967" y="425903"/>
              <a:ext cx="161925" cy="24765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AE57578-3961-40B2-9C7C-3D14285BE47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040529" y="408468"/>
                <a:ext cx="197157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30EAF07-5021-45F0-8003-1B36215834CC}"/>
                  </a:ext>
                </a:extLst>
              </p14:cNvPr>
              <p14:cNvContentPartPr/>
              <p14:nvPr/>
            </p14:nvContentPartPr>
            <p14:xfrm>
              <a:off x="12308340" y="393246"/>
              <a:ext cx="104775" cy="24765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30EAF07-5021-45F0-8003-1B36215834C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291050" y="375811"/>
                <a:ext cx="139008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F37C54A-A738-46DF-A540-7FD4053D5F49}"/>
                  </a:ext>
                </a:extLst>
              </p14:cNvPr>
              <p14:cNvContentPartPr/>
              <p14:nvPr/>
            </p14:nvContentPartPr>
            <p14:xfrm>
              <a:off x="12275683" y="643618"/>
              <a:ext cx="209550" cy="1905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F37C54A-A738-46DF-A540-7FD4053D5F4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257493" y="628003"/>
                <a:ext cx="245566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8A257F3B-6707-43E7-921D-1DD6F3265E5B}"/>
                  </a:ext>
                </a:extLst>
              </p14:cNvPr>
              <p14:cNvContentPartPr/>
              <p14:nvPr/>
            </p14:nvContentPartPr>
            <p14:xfrm>
              <a:off x="12264796" y="676274"/>
              <a:ext cx="238125" cy="12382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8A257F3B-6707-43E7-921D-1DD6F3265E5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2246919" y="657737"/>
                <a:ext cx="273522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D8BA9B3-B04A-4EE2-AD5F-D9DD17071D65}"/>
                  </a:ext>
                </a:extLst>
              </p14:cNvPr>
              <p14:cNvContentPartPr/>
              <p14:nvPr/>
            </p14:nvContentPartPr>
            <p14:xfrm>
              <a:off x="9097055" y="1318531"/>
              <a:ext cx="76200" cy="20955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D8BA9B3-B04A-4EE2-AD5F-D9DD17071D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79525" y="1300341"/>
                <a:ext cx="111617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D0FE8129-E636-4408-9705-8D4F57A2E8D2}"/>
                  </a:ext>
                </a:extLst>
              </p14:cNvPr>
              <p14:cNvContentPartPr/>
              <p14:nvPr/>
            </p14:nvContentPartPr>
            <p14:xfrm>
              <a:off x="9097054" y="1514474"/>
              <a:ext cx="409575" cy="47625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D0FE8129-E636-4408-9705-8D4F57A2E8D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79603" y="1495346"/>
                <a:ext cx="444834" cy="8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70AC634-A484-4CF4-A5AA-0A474821D571}"/>
                  </a:ext>
                </a:extLst>
              </p14:cNvPr>
              <p14:cNvContentPartPr/>
              <p14:nvPr/>
            </p14:nvContentPartPr>
            <p14:xfrm>
              <a:off x="9630453" y="1329416"/>
              <a:ext cx="95250" cy="85725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70AC634-A484-4CF4-A5AA-0A474821D57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13008" y="1311777"/>
                <a:ext cx="129791" cy="12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BEDE0E30-C72B-47D2-82D5-7F92C7D414F3}"/>
                  </a:ext>
                </a:extLst>
              </p14:cNvPr>
              <p14:cNvContentPartPr/>
              <p14:nvPr/>
            </p14:nvContentPartPr>
            <p14:xfrm>
              <a:off x="9837284" y="1177017"/>
              <a:ext cx="57150" cy="276225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BEDE0E30-C72B-47D2-82D5-7F92C7D414F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818485" y="1158772"/>
                <a:ext cx="94373" cy="3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C7E30B5F-2966-42F0-A6A8-83C18ABE82CC}"/>
                  </a:ext>
                </a:extLst>
              </p14:cNvPr>
              <p14:cNvContentPartPr/>
              <p14:nvPr/>
            </p14:nvContentPartPr>
            <p14:xfrm>
              <a:off x="9946141" y="1318531"/>
              <a:ext cx="104775" cy="13335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C7E30B5F-2966-42F0-A6A8-83C18ABE82C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29197" y="1300214"/>
                <a:ext cx="139008" cy="169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8FE6920-9650-4B46-8196-D107BAEA767A}"/>
                  </a:ext>
                </a:extLst>
              </p14:cNvPr>
              <p14:cNvContentPartPr/>
              <p14:nvPr/>
            </p14:nvContentPartPr>
            <p14:xfrm>
              <a:off x="10076769" y="1144360"/>
              <a:ext cx="209550" cy="447675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8FE6920-9650-4B46-8196-D107BAEA767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058943" y="1126323"/>
                <a:ext cx="245566" cy="483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18CBDDC6-E43F-4D0C-9EC7-EE06807C8DB0}"/>
                  </a:ext>
                </a:extLst>
              </p14:cNvPr>
              <p14:cNvContentPartPr/>
              <p14:nvPr/>
            </p14:nvContentPartPr>
            <p14:xfrm>
              <a:off x="10708141" y="1198789"/>
              <a:ext cx="238125" cy="3810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18CBDDC6-E43F-4D0C-9EC7-EE06807C8DB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690621" y="1181160"/>
                <a:ext cx="273522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4A7E424B-0D39-4F68-8ABF-56CBE621C8CE}"/>
                  </a:ext>
                </a:extLst>
              </p14:cNvPr>
              <p14:cNvContentPartPr/>
              <p14:nvPr/>
            </p14:nvContentPartPr>
            <p14:xfrm>
              <a:off x="11034711" y="1253217"/>
              <a:ext cx="219075" cy="390525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4A7E424B-0D39-4F68-8ABF-56CBE621C8C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016997" y="1235661"/>
                <a:ext cx="254864" cy="425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A66A04DD-2392-40F8-A253-ACD790305E6D}"/>
                  </a:ext>
                </a:extLst>
              </p14:cNvPr>
              <p14:cNvContentPartPr/>
              <p14:nvPr/>
            </p14:nvContentPartPr>
            <p14:xfrm>
              <a:off x="11295969" y="1307645"/>
              <a:ext cx="76200" cy="371475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A66A04DD-2392-40F8-A253-ACD790305E6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278082" y="1289595"/>
                <a:ext cx="111617" cy="407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5F9F8151-0272-460D-A822-B1E8FA61AA49}"/>
                  </a:ext>
                </a:extLst>
              </p14:cNvPr>
              <p14:cNvContentPartPr/>
              <p14:nvPr/>
            </p14:nvContentPartPr>
            <p14:xfrm>
              <a:off x="11448368" y="1405617"/>
              <a:ext cx="247650" cy="295275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5F9F8151-0272-460D-A822-B1E8FA61AA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30577" y="1387908"/>
                <a:ext cx="282876" cy="33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5D8CF5EE-A28A-4C3B-8668-0F9D4C80B466}"/>
                  </a:ext>
                </a:extLst>
              </p14:cNvPr>
              <p14:cNvContentPartPr/>
              <p14:nvPr/>
            </p14:nvContentPartPr>
            <p14:xfrm>
              <a:off x="11764054" y="1329416"/>
              <a:ext cx="238125" cy="276225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5D8CF5EE-A28A-4C3B-8668-0F9D4C80B46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746177" y="1311171"/>
                <a:ext cx="273522" cy="31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74E433EE-02F1-4FB4-9619-342EC072E1C5}"/>
                  </a:ext>
                </a:extLst>
              </p14:cNvPr>
              <p14:cNvContentPartPr/>
              <p14:nvPr/>
            </p14:nvContentPartPr>
            <p14:xfrm>
              <a:off x="12025311" y="1198788"/>
              <a:ext cx="85725" cy="542925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74E433EE-02F1-4FB4-9619-342EC072E1C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008025" y="1181205"/>
                <a:ext cx="120650" cy="5784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65464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7EDD0E5-2D29-43C4-9B34-508D40C3E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844715"/>
            <a:ext cx="11707905" cy="45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978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0E1A76DF-F509-4A9B-8600-899B0ED8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8" y="1046369"/>
            <a:ext cx="11819964" cy="454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87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C83F341D-B897-4203-B3E0-0C3388E0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4" y="1096270"/>
            <a:ext cx="11640670" cy="46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94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2FD8A216-D982-4644-AF7E-F2DDBF66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1050695"/>
            <a:ext cx="11192436" cy="46781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3DC8C8E-3BA6-4105-A54B-3E6DE032F490}"/>
                  </a:ext>
                </a:extLst>
              </p14:cNvPr>
              <p14:cNvContentPartPr/>
              <p14:nvPr/>
            </p14:nvContentPartPr>
            <p14:xfrm>
              <a:off x="4144776" y="2045073"/>
              <a:ext cx="7010400" cy="12382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3DC8C8E-3BA6-4105-A54B-3E6DE032F4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7148" y="2027023"/>
                <a:ext cx="7046015" cy="1595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019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7A69861D-C197-4402-9942-54B0EA171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84459"/>
            <a:ext cx="11136405" cy="43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75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60A61FF4-9A91-4605-A8A8-E7C26A2C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841790"/>
            <a:ext cx="11360523" cy="4838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1A8C2CE-2353-4648-A3F8-6B84923D995F}"/>
                  </a:ext>
                </a:extLst>
              </p14:cNvPr>
              <p14:cNvContentPartPr/>
              <p14:nvPr/>
            </p14:nvContentPartPr>
            <p14:xfrm>
              <a:off x="8727981" y="2874309"/>
              <a:ext cx="2495549" cy="19049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1A8C2CE-2353-4648-A3F8-6B84923D99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0366" y="1921859"/>
                <a:ext cx="2531138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67A73DB-C682-495B-AA63-AC1D07378F4E}"/>
                  </a:ext>
                </a:extLst>
              </p14:cNvPr>
              <p14:cNvContentPartPr/>
              <p14:nvPr/>
            </p14:nvContentPartPr>
            <p14:xfrm>
              <a:off x="928687" y="3176867"/>
              <a:ext cx="4638675" cy="2286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67A73DB-C682-495B-AA63-AC1D07378F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0691" y="3158916"/>
                <a:ext cx="4674307" cy="2648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7724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F77C248E-83F6-46C8-B729-71531AAA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743766"/>
            <a:ext cx="10351994" cy="55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119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522FEB1-F8C1-408E-A0F9-632DE86F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388087"/>
            <a:ext cx="11293287" cy="6317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EA63A62-1895-4182-8557-DBD16CFD48DD}"/>
                  </a:ext>
                </a:extLst>
              </p14:cNvPr>
              <p14:cNvContentPartPr/>
              <p14:nvPr/>
            </p14:nvContentPartPr>
            <p14:xfrm>
              <a:off x="5657570" y="2056279"/>
              <a:ext cx="1419225" cy="76199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EA63A62-1895-4182-8557-DBD16CFD48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9982" y="2038882"/>
                <a:ext cx="1454759" cy="110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11850A7-0F7A-4746-9C6D-6E9E0F8BE69B}"/>
                  </a:ext>
                </a:extLst>
              </p14:cNvPr>
              <p14:cNvContentPartPr/>
              <p14:nvPr/>
            </p14:nvContentPartPr>
            <p14:xfrm>
              <a:off x="9086570" y="6482602"/>
              <a:ext cx="2019300" cy="12382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11850A7-0F7A-4746-9C6D-6E9E0F8BE6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68914" y="6464552"/>
                <a:ext cx="2054973" cy="1595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454B095-98CD-45F1-8DD8-DFC48C1BE454}"/>
                  </a:ext>
                </a:extLst>
              </p14:cNvPr>
              <p14:cNvContentPartPr/>
              <p14:nvPr/>
            </p14:nvContentPartPr>
            <p14:xfrm>
              <a:off x="726981" y="6740339"/>
              <a:ext cx="2095499" cy="38099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454B095-98CD-45F1-8DD8-DFC48C1BE4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9345" y="6720479"/>
                <a:ext cx="2131132" cy="78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21116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48059AC-FF50-4279-AAA1-B3204EF18926}"/>
                  </a:ext>
                </a:extLst>
              </p14:cNvPr>
              <p14:cNvContentPartPr/>
              <p14:nvPr/>
            </p14:nvContentPartPr>
            <p14:xfrm>
              <a:off x="2811275" y="2672603"/>
              <a:ext cx="19049" cy="19049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48059AC-FF50-4279-AAA1-B3204EF189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2106" y="2643434"/>
                <a:ext cx="77982" cy="77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AF0D6FD-2EE5-4C9A-AEF9-FE8E7456C39F}"/>
                  </a:ext>
                </a:extLst>
              </p14:cNvPr>
              <p14:cNvContentPartPr/>
              <p14:nvPr/>
            </p14:nvContentPartPr>
            <p14:xfrm>
              <a:off x="3943070" y="1876985"/>
              <a:ext cx="19049" cy="19049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AF0D6FD-2EE5-4C9A-AEF9-FE8E7456C3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0620" y="924535"/>
                <a:ext cx="1904900" cy="19049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B65F44D-B55D-4A9F-A04F-903C504EC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1" y="458269"/>
            <a:ext cx="11192434" cy="4876901"/>
          </a:xfrm>
          <a:prstGeom prst="rect">
            <a:avLst/>
          </a:prstGeom>
        </p:spPr>
      </p:pic>
      <p:pic>
        <p:nvPicPr>
          <p:cNvPr id="6" name="그림 6" descr="오렌지, 테이블이(가) 표시된 사진&#10;&#10;자동 생성된 설명">
            <a:extLst>
              <a:ext uri="{FF2B5EF4-FFF2-40B4-BE49-F238E27FC236}">
                <a16:creationId xmlns:a16="http://schemas.microsoft.com/office/drawing/2014/main" id="{915F5391-A484-43AB-96FA-F7FB8D138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342" y="5401532"/>
            <a:ext cx="11405346" cy="10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551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solidFill>
                  <a:schemeClr val="accent1"/>
                </a:solidFill>
                <a:latin typeface="Malgun Gothic"/>
                <a:ea typeface="Malgun Gothic"/>
              </a:rPr>
              <a:t>소수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D286F10-1C8E-43D2-98BA-CFF661699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460480"/>
            <a:ext cx="11282082" cy="53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2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>
            <a:extLst>
              <a:ext uri="{FF2B5EF4-FFF2-40B4-BE49-F238E27FC236}">
                <a16:creationId xmlns:a16="http://schemas.microsoft.com/office/drawing/2014/main" id="{08A0493F-E4FC-4D8E-9226-38CA7D39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9" y="444325"/>
            <a:ext cx="7627256" cy="31521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83FA2FD-EC4D-4685-A081-E6A622C93725}"/>
                  </a:ext>
                </a:extLst>
              </p14:cNvPr>
              <p14:cNvContentPartPr/>
              <p14:nvPr/>
            </p14:nvContentPartPr>
            <p14:xfrm>
              <a:off x="3376929" y="5180330"/>
              <a:ext cx="9525" cy="952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83FA2FD-EC4D-4685-A081-E6A622C937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0679" y="470408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그림 10">
            <a:extLst>
              <a:ext uri="{FF2B5EF4-FFF2-40B4-BE49-F238E27FC236}">
                <a16:creationId xmlns:a16="http://schemas.microsoft.com/office/drawing/2014/main" id="{A89447F3-B7E9-4C99-B66D-2AF8C7DB3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55" y="3592469"/>
            <a:ext cx="7612017" cy="3188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4548E-CA89-42AB-B8D9-79CCC10EF735}"/>
              </a:ext>
            </a:extLst>
          </p:cNvPr>
          <p:cNvSpPr txBox="1"/>
          <p:nvPr/>
        </p:nvSpPr>
        <p:spPr>
          <a:xfrm>
            <a:off x="12283" y="93783"/>
            <a:ext cx="6912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기초지식-자료형의 범위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A48DE89-E4BE-4268-8EE9-8C6AF730D11C}"/>
                  </a:ext>
                </a:extLst>
              </p14:cNvPr>
              <p14:cNvContentPartPr/>
              <p14:nvPr/>
            </p14:nvContentPartPr>
            <p14:xfrm>
              <a:off x="7638368" y="5400674"/>
              <a:ext cx="457200" cy="1905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A48DE89-E4BE-4268-8EE9-8C6AF730D1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20742" y="4448174"/>
                <a:ext cx="492812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64AF7D0-0466-447F-92BC-B4FC7FBC03BC}"/>
                  </a:ext>
                </a:extLst>
              </p14:cNvPr>
              <p14:cNvContentPartPr/>
              <p14:nvPr/>
            </p14:nvContentPartPr>
            <p14:xfrm>
              <a:off x="7779883" y="5553075"/>
              <a:ext cx="276225" cy="1905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4AF7D0-0466-447F-92BC-B4FC7FBC03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2003" y="5522349"/>
                <a:ext cx="312350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272FF1E-8A96-44C4-9E2D-6A9FBB00EF4A}"/>
                  </a:ext>
                </a:extLst>
              </p14:cNvPr>
              <p14:cNvContentPartPr/>
              <p14:nvPr/>
            </p14:nvContentPartPr>
            <p14:xfrm>
              <a:off x="8073797" y="5313588"/>
              <a:ext cx="171450" cy="39052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272FF1E-8A96-44C4-9E2D-6A9FBB00EF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6475" y="5296032"/>
                <a:ext cx="206447" cy="425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6CB28A7-1449-43E7-9BED-7DCA201296F4}"/>
                  </a:ext>
                </a:extLst>
              </p14:cNvPr>
              <p14:cNvContentPartPr/>
              <p14:nvPr/>
            </p14:nvContentPartPr>
            <p14:xfrm>
              <a:off x="8672512" y="5444217"/>
              <a:ext cx="19050" cy="24765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6CB28A7-1449-43E7-9BED-7DCA201296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20012" y="5426782"/>
                <a:ext cx="1905000" cy="282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031341B4-A7CF-47DA-914C-730B7374D5C9}"/>
                  </a:ext>
                </a:extLst>
              </p14:cNvPr>
              <p14:cNvContentPartPr/>
              <p14:nvPr/>
            </p14:nvContentPartPr>
            <p14:xfrm>
              <a:off x="8313285" y="5563960"/>
              <a:ext cx="209550" cy="1905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031341B4-A7CF-47DA-914C-730B7374D5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95459" y="5533234"/>
                <a:ext cx="245566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5B3969D-9C79-499D-9E6B-C7BE1193D152}"/>
                  </a:ext>
                </a:extLst>
              </p14:cNvPr>
              <p14:cNvContentPartPr/>
              <p14:nvPr/>
            </p14:nvContentPartPr>
            <p14:xfrm>
              <a:off x="8814025" y="5400674"/>
              <a:ext cx="285749" cy="3048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5B3969D-9C79-499D-9E6B-C7BE1193D1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95871" y="5382702"/>
                <a:ext cx="321695" cy="340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95FB6382-CDCF-4E30-90D9-584CB81872AC}"/>
                  </a:ext>
                </a:extLst>
              </p14:cNvPr>
              <p14:cNvContentPartPr/>
              <p14:nvPr/>
            </p14:nvContentPartPr>
            <p14:xfrm>
              <a:off x="9151483" y="5389789"/>
              <a:ext cx="152400" cy="3048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95FB6382-CDCF-4E30-90D9-584CB81872A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33511" y="5371817"/>
                <a:ext cx="187984" cy="340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FC0322DC-441C-4CA1-BCA6-2076224F17CB}"/>
                  </a:ext>
                </a:extLst>
              </p14:cNvPr>
              <p14:cNvContentPartPr/>
              <p14:nvPr/>
            </p14:nvContentPartPr>
            <p14:xfrm>
              <a:off x="9543367" y="5455102"/>
              <a:ext cx="371475" cy="66675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FC0322DC-441C-4CA1-BCA6-2076224F17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25678" y="5437151"/>
                <a:ext cx="407215" cy="102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3D3812E9-1725-4260-960F-2E6853EB35EA}"/>
                  </a:ext>
                </a:extLst>
              </p14:cNvPr>
              <p14:cNvContentPartPr/>
              <p14:nvPr/>
            </p14:nvContentPartPr>
            <p14:xfrm>
              <a:off x="10098540" y="5357131"/>
              <a:ext cx="19050" cy="238125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3D3812E9-1725-4260-960F-2E6853EB35E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65090" y="5339254"/>
                <a:ext cx="1905000" cy="273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44A05D7-D546-4FEC-BEBA-075EB6022103}"/>
                  </a:ext>
                </a:extLst>
              </p14:cNvPr>
              <p14:cNvContentPartPr/>
              <p14:nvPr/>
            </p14:nvContentPartPr>
            <p14:xfrm>
              <a:off x="10174738" y="5422445"/>
              <a:ext cx="390525" cy="295275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44A05D7-D546-4FEC-BEBA-075EB602210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56824" y="5404374"/>
                <a:ext cx="425995" cy="33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3A4344FB-0F3C-473A-A8A1-EBE52151647E}"/>
                  </a:ext>
                </a:extLst>
              </p14:cNvPr>
              <p14:cNvContentPartPr/>
              <p14:nvPr/>
            </p14:nvContentPartPr>
            <p14:xfrm>
              <a:off x="10653713" y="5422445"/>
              <a:ext cx="133350" cy="466725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3A4344FB-0F3C-473A-A8A1-EBE52151647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35396" y="5404508"/>
                <a:ext cx="169618" cy="502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90B7182E-5DA6-4D3E-BE2E-498AF28EF5A1}"/>
                  </a:ext>
                </a:extLst>
              </p14:cNvPr>
              <p14:cNvContentPartPr/>
              <p14:nvPr/>
            </p14:nvContentPartPr>
            <p14:xfrm>
              <a:off x="8563655" y="1786617"/>
              <a:ext cx="209550" cy="32385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90B7182E-5DA6-4D3E-BE2E-498AF28EF5A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45829" y="1768784"/>
                <a:ext cx="245566" cy="3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E2392408-CF29-49B8-B3DA-1B6CED008967}"/>
                  </a:ext>
                </a:extLst>
              </p14:cNvPr>
              <p14:cNvContentPartPr/>
              <p14:nvPr/>
            </p14:nvContentPartPr>
            <p14:xfrm>
              <a:off x="8879340" y="1677761"/>
              <a:ext cx="219075" cy="55245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E2392408-CF29-49B8-B3DA-1B6CED0089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61265" y="1660217"/>
                <a:ext cx="254864" cy="587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4961A84C-46EA-4F4C-808F-E9B9539F601F}"/>
                  </a:ext>
                </a:extLst>
              </p14:cNvPr>
              <p14:cNvContentPartPr/>
              <p14:nvPr/>
            </p14:nvContentPartPr>
            <p14:xfrm>
              <a:off x="9173255" y="1928132"/>
              <a:ext cx="209550" cy="17145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4961A84C-46EA-4F4C-808F-E9B9539F60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155065" y="1910457"/>
                <a:ext cx="245566" cy="20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03811BB-D841-4AFB-A309-D797C2CD7C4A}"/>
                  </a:ext>
                </a:extLst>
              </p14:cNvPr>
              <p14:cNvContentPartPr/>
              <p14:nvPr/>
            </p14:nvContentPartPr>
            <p14:xfrm>
              <a:off x="9434511" y="1917245"/>
              <a:ext cx="123825" cy="123825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03811BB-D841-4AFB-A309-D797C2CD7C4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16345" y="1899079"/>
                <a:ext cx="160528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509830D-27B0-48B9-BC78-96DE3B25CD1A}"/>
                  </a:ext>
                </a:extLst>
              </p14:cNvPr>
              <p14:cNvContentPartPr/>
              <p14:nvPr/>
            </p14:nvContentPartPr>
            <p14:xfrm>
              <a:off x="9663111" y="1884588"/>
              <a:ext cx="180975" cy="1905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509830D-27B0-48B9-BC78-96DE3B25CD1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45541" y="1854477"/>
                <a:ext cx="215764" cy="79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2DF0FBA-B17A-4257-A3FD-10C8E989CB04}"/>
                  </a:ext>
                </a:extLst>
              </p14:cNvPr>
              <p14:cNvContentPartPr/>
              <p14:nvPr/>
            </p14:nvContentPartPr>
            <p14:xfrm>
              <a:off x="9771967" y="1960788"/>
              <a:ext cx="104775" cy="28575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2DF0FBA-B17A-4257-A3FD-10C8E989CB0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55023" y="1945258"/>
                <a:ext cx="139008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B1DEC0A2-14A0-4D6C-9278-A14CC3099D8F}"/>
                  </a:ext>
                </a:extLst>
              </p14:cNvPr>
              <p14:cNvContentPartPr/>
              <p14:nvPr/>
            </p14:nvContentPartPr>
            <p14:xfrm>
              <a:off x="9826397" y="1786617"/>
              <a:ext cx="76200" cy="333375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B1DEC0A2-14A0-4D6C-9278-A14CC3099D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08510" y="1768846"/>
                <a:ext cx="111617" cy="36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28E320E8-24F4-49B7-9CB6-2C4DE84B179F}"/>
                  </a:ext>
                </a:extLst>
              </p14:cNvPr>
              <p14:cNvContentPartPr/>
              <p14:nvPr/>
            </p14:nvContentPartPr>
            <p14:xfrm>
              <a:off x="10294483" y="1732189"/>
              <a:ext cx="28575" cy="352425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28E320E8-24F4-49B7-9CB6-2C4DE84B179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78953" y="1714368"/>
                <a:ext cx="59324" cy="388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23C8E943-1641-4CEC-AA7D-0227A9CFB6F8}"/>
                  </a:ext>
                </a:extLst>
              </p14:cNvPr>
              <p14:cNvContentPartPr/>
              <p14:nvPr/>
            </p14:nvContentPartPr>
            <p14:xfrm>
              <a:off x="10403339" y="1579788"/>
              <a:ext cx="152400" cy="561975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23C8E943-1641-4CEC-AA7D-0227A9CFB6F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85727" y="1562282"/>
                <a:ext cx="187984" cy="597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69A0995F-03E8-41E1-8BDC-3F196CBA2FBD}"/>
                  </a:ext>
                </a:extLst>
              </p14:cNvPr>
              <p14:cNvContentPartPr/>
              <p14:nvPr/>
            </p14:nvContentPartPr>
            <p14:xfrm>
              <a:off x="10544856" y="1884588"/>
              <a:ext cx="209550" cy="123825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69A0995F-03E8-41E1-8BDC-3F196CBA2FB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527030" y="1866422"/>
                <a:ext cx="245566" cy="16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09DD550-641C-459B-B4C4-826E29445ED1}"/>
                  </a:ext>
                </a:extLst>
              </p14:cNvPr>
              <p14:cNvContentPartPr/>
              <p14:nvPr/>
            </p14:nvContentPartPr>
            <p14:xfrm>
              <a:off x="10621055" y="1764845"/>
              <a:ext cx="209550" cy="409575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09DD550-641C-459B-B4C4-826E29445E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602865" y="1747037"/>
                <a:ext cx="245566" cy="444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A013BA43-5757-434E-A939-A8E767060D1A}"/>
                  </a:ext>
                </a:extLst>
              </p14:cNvPr>
              <p14:cNvContentPartPr/>
              <p14:nvPr/>
            </p14:nvContentPartPr>
            <p14:xfrm>
              <a:off x="11023826" y="1743074"/>
              <a:ext cx="57150" cy="1905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A013BA43-5757-434E-A939-A8E767060D1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005403" y="1727772"/>
                <a:ext cx="94373" cy="4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AA9DF47B-AA86-4655-91FD-2EF68126D612}"/>
                  </a:ext>
                </a:extLst>
              </p14:cNvPr>
              <p14:cNvContentPartPr/>
              <p14:nvPr/>
            </p14:nvContentPartPr>
            <p14:xfrm>
              <a:off x="10925855" y="1743074"/>
              <a:ext cx="123825" cy="28575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AA9DF47B-AA86-4655-91FD-2EF68126D6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907689" y="1727855"/>
                <a:ext cx="160528" cy="59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E023C67F-E4C7-4E80-B022-3C0D48FE24BA}"/>
                  </a:ext>
                </a:extLst>
              </p14:cNvPr>
              <p14:cNvContentPartPr/>
              <p14:nvPr/>
            </p14:nvContentPartPr>
            <p14:xfrm>
              <a:off x="10936740" y="1568903"/>
              <a:ext cx="19050" cy="45720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E023C67F-E4C7-4E80-B022-3C0D48FE24B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84240" y="1551277"/>
                <a:ext cx="1905000" cy="492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FC57DA43-AB75-4183-B3C8-20513F294C26}"/>
                  </a:ext>
                </a:extLst>
              </p14:cNvPr>
              <p14:cNvContentPartPr/>
              <p14:nvPr/>
            </p14:nvContentPartPr>
            <p14:xfrm>
              <a:off x="11045597" y="1808389"/>
              <a:ext cx="390525" cy="285749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FC57DA43-AB75-4183-B3C8-20513F294C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028041" y="1790235"/>
                <a:ext cx="425995" cy="3216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66673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26379E-7393-49B2-908D-C00EC6D946D7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 err="1">
                <a:solidFill>
                  <a:schemeClr val="accent1"/>
                </a:solidFill>
                <a:latin typeface="Malgun Gothic"/>
                <a:ea typeface="Malgun Gothic"/>
              </a:rPr>
              <a:t>합동식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07A14A6-F058-4CB3-9F46-18B4F8F4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4" y="649550"/>
            <a:ext cx="10845052" cy="56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16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A0FAC9-ECAF-4458-9D0B-57D54F4B24C9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 err="1">
                <a:solidFill>
                  <a:schemeClr val="accent1"/>
                </a:solidFill>
                <a:latin typeface="Malgun Gothic"/>
                <a:ea typeface="Malgun Gothic"/>
              </a:rPr>
              <a:t>합동식</a:t>
            </a:r>
          </a:p>
        </p:txBody>
      </p:sp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0CC798D-0CFC-4457-83FC-9A3416D3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29" y="625240"/>
            <a:ext cx="11203641" cy="57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673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CC669E-EE13-4C48-B2C3-B2024EE0C0D2}"/>
              </a:ext>
            </a:extLst>
          </p:cNvPr>
          <p:cNvSpPr txBox="1"/>
          <p:nvPr/>
        </p:nvSpPr>
        <p:spPr>
          <a:xfrm>
            <a:off x="72189" y="92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 err="1">
                <a:solidFill>
                  <a:schemeClr val="accent1"/>
                </a:solidFill>
                <a:latin typeface="Malgun Gothic"/>
                <a:ea typeface="Malgun Gothic"/>
              </a:rPr>
              <a:t>합동식</a:t>
            </a:r>
          </a:p>
        </p:txBody>
      </p:sp>
      <p:pic>
        <p:nvPicPr>
          <p:cNvPr id="6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9F9F6E7-ECC2-4D52-97D8-A39AAEE8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65" y="465684"/>
            <a:ext cx="10889876" cy="62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417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FE05F17-E263-495F-855D-C3DEA32B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138395"/>
            <a:ext cx="11707905" cy="64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746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299FE5-4929-42A8-A472-C11054DE1EF8}"/>
              </a:ext>
            </a:extLst>
          </p:cNvPr>
          <p:cNvSpPr txBox="1"/>
          <p:nvPr/>
        </p:nvSpPr>
        <p:spPr>
          <a:xfrm>
            <a:off x="72189" y="9224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 err="1">
                <a:solidFill>
                  <a:schemeClr val="accent1"/>
                </a:solidFill>
                <a:latin typeface="Malgun Gothic"/>
                <a:ea typeface="Malgun Gothic"/>
              </a:rPr>
              <a:t>예제</a:t>
            </a:r>
            <a:r>
              <a:rPr lang="en-US" altLang="ko-KR" b="1" dirty="0">
                <a:solidFill>
                  <a:schemeClr val="accent1"/>
                </a:solidFill>
                <a:latin typeface="Malgun Gothic"/>
                <a:ea typeface="Malgun Gothic"/>
              </a:rPr>
              <a:t> + </a:t>
            </a:r>
          </a:p>
          <a:p>
            <a:r>
              <a:rPr lang="en-US" altLang="ko-KR" b="1" dirty="0" err="1">
                <a:solidFill>
                  <a:schemeClr val="accent1"/>
                </a:solidFill>
                <a:latin typeface="Malgun Gothic"/>
                <a:ea typeface="Malgun Gothic"/>
              </a:rPr>
              <a:t>연립합동방정식</a:t>
            </a:r>
            <a:r>
              <a:rPr lang="en-US" altLang="ko-KR" b="1" dirty="0">
                <a:solidFill>
                  <a:schemeClr val="accent1"/>
                </a:solidFill>
                <a:latin typeface="Malgun Gothic"/>
                <a:ea typeface="Malgun Gothic"/>
              </a:rPr>
              <a:t>, </a:t>
            </a:r>
            <a:r>
              <a:rPr lang="en-US" altLang="ko-KR" b="1" dirty="0" err="1">
                <a:solidFill>
                  <a:schemeClr val="accent1"/>
                </a:solidFill>
                <a:latin typeface="Malgun Gothic"/>
                <a:ea typeface="Malgun Gothic"/>
              </a:rPr>
              <a:t>이항계수</a:t>
            </a:r>
            <a:r>
              <a:rPr lang="en-US" altLang="ko-KR" b="1" dirty="0">
                <a:solidFill>
                  <a:schemeClr val="accent1"/>
                </a:solidFill>
                <a:latin typeface="Malgun Gothic"/>
                <a:ea typeface="Malgun Gothic"/>
              </a:rPr>
              <a:t>.. </a:t>
            </a:r>
            <a:r>
              <a:rPr lang="en-US" altLang="ko-KR" b="1" dirty="0" err="1">
                <a:solidFill>
                  <a:schemeClr val="accent1"/>
                </a:solidFill>
                <a:latin typeface="Malgun Gothic"/>
                <a:ea typeface="Malgun Gothic"/>
              </a:rPr>
              <a:t>나정리필요</a:t>
            </a:r>
          </a:p>
        </p:txBody>
      </p:sp>
      <p:pic>
        <p:nvPicPr>
          <p:cNvPr id="5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FE05F17-E263-495F-855D-C3DEA32B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1068483"/>
            <a:ext cx="2743200" cy="17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340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BDE4A-306A-4B47-A942-02D57BA17560}"/>
              </a:ext>
            </a:extLst>
          </p:cNvPr>
          <p:cNvSpPr txBox="1"/>
          <p:nvPr/>
        </p:nvSpPr>
        <p:spPr>
          <a:xfrm>
            <a:off x="4512222" y="2355082"/>
            <a:ext cx="272936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600" dirty="0">
                <a:ea typeface="맑은 고딕"/>
              </a:rPr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8215824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743F12B7-885F-4FE0-BC7F-859EAB48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0" y="580935"/>
            <a:ext cx="5056717" cy="5144356"/>
          </a:xfrm>
          <a:prstGeom prst="rect">
            <a:avLst/>
          </a:prstGeom>
        </p:spPr>
      </p:pic>
      <p:pic>
        <p:nvPicPr>
          <p:cNvPr id="3" name="그림 3" descr="모니터, 화면, 테이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6A017A11-0358-4CC0-BD3D-6D353F55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33" y="580630"/>
            <a:ext cx="6363607" cy="5838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1875E-F79C-4D23-B2ED-FCE1B3CD5640}"/>
              </a:ext>
            </a:extLst>
          </p:cNvPr>
          <p:cNvSpPr txBox="1"/>
          <p:nvPr/>
        </p:nvSpPr>
        <p:spPr>
          <a:xfrm>
            <a:off x="110067" y="12065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ea typeface="맑은 고딕"/>
              </a:rPr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961525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F9004600-D499-49A7-A3DA-46F01FC4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7" y="108908"/>
            <a:ext cx="8066616" cy="39731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E776FB5-AB0C-490D-BF62-26651426A6CD}"/>
                  </a:ext>
                </a:extLst>
              </p14:cNvPr>
              <p14:cNvContentPartPr/>
              <p14:nvPr/>
            </p14:nvContentPartPr>
            <p14:xfrm>
              <a:off x="3372114" y="3872176"/>
              <a:ext cx="704850" cy="828675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E776FB5-AB0C-490D-BF62-26651426A6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4224" y="3854114"/>
                <a:ext cx="740271" cy="864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1C06669-9AC9-4C1C-A555-78953D53079F}"/>
                  </a:ext>
                </a:extLst>
              </p14:cNvPr>
              <p14:cNvContentPartPr/>
              <p14:nvPr/>
            </p14:nvContentPartPr>
            <p14:xfrm>
              <a:off x="3858949" y="4464843"/>
              <a:ext cx="390524" cy="276225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1C06669-9AC9-4C1C-A555-78953D5307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1002" y="4446789"/>
                <a:ext cx="426059" cy="311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8CF5DA8-48A2-4BBB-A088-BC9FA080B0EC}"/>
                  </a:ext>
                </a:extLst>
              </p14:cNvPr>
              <p14:cNvContentPartPr/>
              <p14:nvPr/>
            </p14:nvContentPartPr>
            <p14:xfrm>
              <a:off x="525197" y="5279759"/>
              <a:ext cx="342900" cy="25717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8CF5DA8-48A2-4BBB-A088-BC9FA080B0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996" y="5261571"/>
                <a:ext cx="378937" cy="293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9EA5BEA-20A4-436D-A494-05FB2FAB6FF5}"/>
                  </a:ext>
                </a:extLst>
              </p14:cNvPr>
              <p14:cNvContentPartPr/>
              <p14:nvPr/>
            </p14:nvContentPartPr>
            <p14:xfrm>
              <a:off x="969697" y="5226843"/>
              <a:ext cx="190500" cy="35242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9EA5BEA-20A4-436D-A494-05FB2FAB6F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1725" y="5208695"/>
                <a:ext cx="226084" cy="388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F7DD5E3-82CF-40D7-9070-789F15ED597F}"/>
                  </a:ext>
                </a:extLst>
              </p14:cNvPr>
              <p14:cNvContentPartPr/>
              <p14:nvPr/>
            </p14:nvContentPartPr>
            <p14:xfrm>
              <a:off x="1244864" y="5216261"/>
              <a:ext cx="200025" cy="3238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F7DD5E3-82CF-40D7-9070-789F15ED59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6973" y="5198526"/>
                <a:ext cx="235450" cy="358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370EA35-2277-4DD1-AFB7-CF2A2989280F}"/>
                  </a:ext>
                </a:extLst>
              </p14:cNvPr>
              <p14:cNvContentPartPr/>
              <p14:nvPr/>
            </p14:nvContentPartPr>
            <p14:xfrm>
              <a:off x="1467114" y="5237427"/>
              <a:ext cx="180975" cy="37147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370EA35-2277-4DD1-AFB7-CF2A298928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9053" y="5219394"/>
                <a:ext cx="216737" cy="407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6C05417-BEB7-45EA-B3C0-91D73CC4E213}"/>
                  </a:ext>
                </a:extLst>
              </p14:cNvPr>
              <p14:cNvContentPartPr/>
              <p14:nvPr/>
            </p14:nvContentPartPr>
            <p14:xfrm>
              <a:off x="1699947" y="5279760"/>
              <a:ext cx="228600" cy="28575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6C05417-BEB7-45EA-B3C0-91D73CC4E21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308" y="5261788"/>
                <a:ext cx="263525" cy="321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33BCF08-DBDD-448A-8E0D-436C1DDA5522}"/>
                  </a:ext>
                </a:extLst>
              </p14:cNvPr>
              <p14:cNvContentPartPr/>
              <p14:nvPr/>
            </p14:nvContentPartPr>
            <p14:xfrm>
              <a:off x="2059780" y="5502011"/>
              <a:ext cx="104775" cy="1143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33BCF08-DBDD-448A-8E0D-436C1DDA552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42022" y="5484426"/>
                <a:ext cx="139937" cy="149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CBA4A83-D6BD-4A69-9171-81E2913D90B4}"/>
                  </a:ext>
                </a:extLst>
              </p14:cNvPr>
              <p14:cNvContentPartPr/>
              <p14:nvPr/>
            </p14:nvContentPartPr>
            <p14:xfrm>
              <a:off x="2430198" y="5226844"/>
              <a:ext cx="209550" cy="390524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CBA4A83-D6BD-4A69-9171-81E2913D90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12409" y="5208914"/>
                <a:ext cx="244771" cy="426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F218E35-C4E4-4169-A6F8-506C8828CD7C}"/>
                  </a:ext>
                </a:extLst>
              </p14:cNvPr>
              <p14:cNvContentPartPr/>
              <p14:nvPr/>
            </p14:nvContentPartPr>
            <p14:xfrm>
              <a:off x="2546614" y="5396177"/>
              <a:ext cx="247649" cy="3048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F218E35-C4E4-4169-A6F8-506C8828CD7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28324" y="5378332"/>
                <a:ext cx="283864" cy="340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7B64FDE-5197-4C7B-8095-E1AEB756FEA7}"/>
                  </a:ext>
                </a:extLst>
              </p14:cNvPr>
              <p14:cNvContentPartPr/>
              <p14:nvPr/>
            </p14:nvContentPartPr>
            <p14:xfrm>
              <a:off x="2842947" y="5290344"/>
              <a:ext cx="219075" cy="381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7B64FDE-5197-4C7B-8095-E1AEB756FEA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25222" y="5272355"/>
                <a:ext cx="254170" cy="416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44FD6BB-20AD-436D-8B01-5ADFBFB6DC89}"/>
                  </a:ext>
                </a:extLst>
              </p14:cNvPr>
              <p14:cNvContentPartPr/>
              <p14:nvPr/>
            </p14:nvContentPartPr>
            <p14:xfrm>
              <a:off x="3181614" y="5237427"/>
              <a:ext cx="9525" cy="9525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44FD6BB-20AD-436D-8B01-5ADFBFB6DC8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05364" y="476117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0BE6922-EA57-4836-96CF-694D9233B791}"/>
                  </a:ext>
                </a:extLst>
              </p14:cNvPr>
              <p14:cNvContentPartPr/>
              <p14:nvPr/>
            </p14:nvContentPartPr>
            <p14:xfrm>
              <a:off x="3181614" y="5300926"/>
              <a:ext cx="19050" cy="257175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0BE6922-EA57-4836-96CF-694D9233B79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65739" y="5282712"/>
                <a:ext cx="50483" cy="293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4B8AFD2-55D6-4A20-995F-1966FF8B96F0}"/>
                  </a:ext>
                </a:extLst>
              </p14:cNvPr>
              <p14:cNvContentPartPr/>
              <p14:nvPr/>
            </p14:nvContentPartPr>
            <p14:xfrm>
              <a:off x="3245114" y="5216261"/>
              <a:ext cx="219075" cy="3429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4B8AFD2-55D6-4A20-995F-1966FF8B96F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27389" y="5198060"/>
                <a:ext cx="254170" cy="378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62B8DD3-E194-4BFF-945A-7C1ACF3C676D}"/>
                  </a:ext>
                </a:extLst>
              </p14:cNvPr>
              <p14:cNvContentPartPr/>
              <p14:nvPr/>
            </p14:nvContentPartPr>
            <p14:xfrm>
              <a:off x="3573198" y="5131593"/>
              <a:ext cx="38100" cy="466725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62B8DD3-E194-4BFF-945A-7C1ACF3C676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57054" y="5113573"/>
                <a:ext cx="70065" cy="502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D2549628-DADE-4F98-AB19-F442F1E33C2A}"/>
                  </a:ext>
                </a:extLst>
              </p14:cNvPr>
              <p14:cNvContentPartPr/>
              <p14:nvPr/>
            </p14:nvContentPartPr>
            <p14:xfrm>
              <a:off x="3636697" y="5290344"/>
              <a:ext cx="95250" cy="13335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2549628-DADE-4F98-AB19-F442F1E33C2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18725" y="5272935"/>
                <a:ext cx="130834" cy="167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536F564-0CFE-4334-9EB4-FC6721A17122}"/>
                  </a:ext>
                </a:extLst>
              </p14:cNvPr>
              <p14:cNvContentPartPr/>
              <p14:nvPr/>
            </p14:nvContentPartPr>
            <p14:xfrm>
              <a:off x="3636697" y="5427926"/>
              <a:ext cx="190500" cy="66675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536F564-0CFE-4334-9EB4-FC6721A1712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18725" y="5409091"/>
                <a:ext cx="226084" cy="103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7280AA8-8829-473C-8BB3-70E311E4DC2B}"/>
                  </a:ext>
                </a:extLst>
              </p14:cNvPr>
              <p14:cNvContentPartPr/>
              <p14:nvPr/>
            </p14:nvContentPartPr>
            <p14:xfrm>
              <a:off x="3954198" y="5533760"/>
              <a:ext cx="114300" cy="13335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7280AA8-8829-473C-8BB3-70E311E4DC2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36613" y="5516351"/>
                <a:ext cx="149118" cy="167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357C3DD-7C9F-4764-8B5E-ED42684B90E8}"/>
                  </a:ext>
                </a:extLst>
              </p14:cNvPr>
              <p14:cNvContentPartPr/>
              <p14:nvPr/>
            </p14:nvContentPartPr>
            <p14:xfrm>
              <a:off x="4345781" y="5163343"/>
              <a:ext cx="228600" cy="4191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357C3DD-7C9F-4764-8B5E-ED42684B90E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28142" y="5145539"/>
                <a:ext cx="263525" cy="454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A52ABB2-93E4-4281-9552-781E32FE5C22}"/>
                  </a:ext>
                </a:extLst>
              </p14:cNvPr>
              <p14:cNvContentPartPr/>
              <p14:nvPr/>
            </p14:nvContentPartPr>
            <p14:xfrm>
              <a:off x="4663280" y="5311511"/>
              <a:ext cx="161925" cy="2286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A52ABB2-93E4-4281-9552-781E32FE5C2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44963" y="5293872"/>
                <a:ext cx="198193" cy="263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A112494B-BA5F-4264-971B-8654D3E98827}"/>
                  </a:ext>
                </a:extLst>
              </p14:cNvPr>
              <p14:cNvContentPartPr/>
              <p14:nvPr/>
            </p14:nvContentPartPr>
            <p14:xfrm>
              <a:off x="4885531" y="5057509"/>
              <a:ext cx="200025" cy="466725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A112494B-BA5F-4264-971B-8654D3E9882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867640" y="5039475"/>
                <a:ext cx="235450" cy="502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AC4892A0-34E1-46C4-8DD6-2A42EE2B759A}"/>
                  </a:ext>
                </a:extLst>
              </p14:cNvPr>
              <p14:cNvContentPartPr/>
              <p14:nvPr/>
            </p14:nvContentPartPr>
            <p14:xfrm>
              <a:off x="5277114" y="5121011"/>
              <a:ext cx="9525" cy="9525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AC4892A0-34E1-46C4-8DD6-2A42EE2B759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00864" y="5103039"/>
                <a:ext cx="952500" cy="130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3E808FF4-6DF9-46D8-88DD-94A76AA00BB0}"/>
                  </a:ext>
                </a:extLst>
              </p14:cNvPr>
              <p14:cNvContentPartPr/>
              <p14:nvPr/>
            </p14:nvContentPartPr>
            <p14:xfrm>
              <a:off x="5277114" y="5343261"/>
              <a:ext cx="9525" cy="9525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3E808FF4-6DF9-46D8-88DD-94A76AA00BB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261239" y="5325289"/>
                <a:ext cx="40958" cy="130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79CBE4F3-26D9-48E9-8E3A-B4B6E9110F08}"/>
                  </a:ext>
                </a:extLst>
              </p14:cNvPr>
              <p14:cNvContentPartPr/>
              <p14:nvPr/>
            </p14:nvContentPartPr>
            <p14:xfrm>
              <a:off x="5372364" y="5216261"/>
              <a:ext cx="180975" cy="28575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79CBE4F3-26D9-48E9-8E3A-B4B6E9110F0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54303" y="5198289"/>
                <a:ext cx="216737" cy="321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014E3393-DDB2-4F21-A3A7-61B0F732721F}"/>
                  </a:ext>
                </a:extLst>
              </p14:cNvPr>
              <p14:cNvContentPartPr/>
              <p14:nvPr/>
            </p14:nvContentPartPr>
            <p14:xfrm>
              <a:off x="5393531" y="5226843"/>
              <a:ext cx="133350" cy="219075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014E3393-DDB2-4F21-A3A7-61B0F732721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76122" y="5209118"/>
                <a:ext cx="167819" cy="254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19E54F5E-A5D7-44DB-B7F1-4FFCE72CFDF2}"/>
                  </a:ext>
                </a:extLst>
              </p14:cNvPr>
              <p14:cNvContentPartPr/>
              <p14:nvPr/>
            </p14:nvContentPartPr>
            <p14:xfrm>
              <a:off x="5658114" y="5396177"/>
              <a:ext cx="57150" cy="1905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19E54F5E-A5D7-44DB-B7F1-4FFCE72CFDF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638807" y="5380302"/>
                <a:ext cx="95379" cy="50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145704CC-3808-4788-B0DE-84EF294EBA0D}"/>
                  </a:ext>
                </a:extLst>
              </p14:cNvPr>
              <p14:cNvContentPartPr/>
              <p14:nvPr/>
            </p14:nvContentPartPr>
            <p14:xfrm>
              <a:off x="5827447" y="5396177"/>
              <a:ext cx="28575" cy="5715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145704CC-3808-4788-B0DE-84EF294EBA0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811394" y="5376870"/>
                <a:ext cx="60361" cy="95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358F1317-F8AF-4A47-B1A3-714F77369883}"/>
                  </a:ext>
                </a:extLst>
              </p14:cNvPr>
              <p14:cNvContentPartPr/>
              <p14:nvPr/>
            </p14:nvContentPartPr>
            <p14:xfrm>
              <a:off x="5933280" y="5427926"/>
              <a:ext cx="66675" cy="9525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358F1317-F8AF-4A47-B1A3-714F7736988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914551" y="4951676"/>
                <a:ext cx="103758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166E86F-C941-4487-B00C-084DDB5F26EE}"/>
                  </a:ext>
                </a:extLst>
              </p14:cNvPr>
              <p14:cNvContentPartPr/>
              <p14:nvPr/>
            </p14:nvContentPartPr>
            <p14:xfrm>
              <a:off x="6219030" y="5396177"/>
              <a:ext cx="66675" cy="66675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166E86F-C941-4487-B00C-084DDB5F26E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200301" y="5377448"/>
                <a:ext cx="103758" cy="103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5E1A99A1-2091-433A-8152-4C1289D25F8A}"/>
                  </a:ext>
                </a:extLst>
              </p14:cNvPr>
              <p14:cNvContentPartPr/>
              <p14:nvPr/>
            </p14:nvContentPartPr>
            <p14:xfrm>
              <a:off x="6515364" y="5385593"/>
              <a:ext cx="200025" cy="381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5E1A99A1-2091-433A-8152-4C1289D25F8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97473" y="5369449"/>
                <a:ext cx="235450" cy="700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3131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D6FF869-1782-4774-AE06-4E063BAECD8F}"/>
                  </a:ext>
                </a:extLst>
              </p14:cNvPr>
              <p14:cNvContentPartPr/>
              <p14:nvPr/>
            </p14:nvContentPartPr>
            <p14:xfrm>
              <a:off x="4102364" y="3776926"/>
              <a:ext cx="9525" cy="9525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D6FF869-1782-4774-AE06-4E063BAECD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6114" y="3300676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3" descr="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EB215D15-D9B5-4641-B26B-7EEEA6BCD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13" y="463038"/>
            <a:ext cx="10101547" cy="5652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240C1-7B58-48B9-937F-3080B9A7DA19}"/>
              </a:ext>
            </a:extLst>
          </p:cNvPr>
          <p:cNvSpPr txBox="1"/>
          <p:nvPr/>
        </p:nvSpPr>
        <p:spPr>
          <a:xfrm>
            <a:off x="2117" y="90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Merge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  <a:endParaRPr lang="ko-KR" altLang="en-US" sz="2400" b="1" dirty="0">
              <a:solidFill>
                <a:schemeClr val="accent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458614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4240C1-7B58-48B9-937F-3080B9A7DA19}"/>
              </a:ext>
            </a:extLst>
          </p:cNvPr>
          <p:cNvSpPr txBox="1"/>
          <p:nvPr/>
        </p:nvSpPr>
        <p:spPr>
          <a:xfrm>
            <a:off x="2117" y="90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Merge</a:t>
            </a:r>
            <a:r>
              <a:rPr lang="ko-KR" altLang="en-US" sz="2400" b="1" dirty="0">
                <a:solidFill>
                  <a:schemeClr val="accent1"/>
                </a:solidFill>
                <a:ea typeface="맑은 고딕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ea typeface="맑은 고딕"/>
              </a:rPr>
              <a:t>sort</a:t>
            </a:r>
            <a:endParaRPr lang="ko-KR" altLang="en-US" sz="2400" b="1" dirty="0">
              <a:solidFill>
                <a:schemeClr val="accent1"/>
              </a:solidFill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E92EA76-84C4-4BFA-BE44-69E134DB1463}"/>
                  </a:ext>
                </a:extLst>
              </p14:cNvPr>
              <p14:cNvContentPartPr/>
              <p14:nvPr/>
            </p14:nvContentPartPr>
            <p14:xfrm>
              <a:off x="1594114" y="506676"/>
              <a:ext cx="9525" cy="952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E92EA76-84C4-4BFA-BE44-69E134DB14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7864" y="3042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F763885-CAAA-47EA-A0BD-909222245C66}"/>
                  </a:ext>
                </a:extLst>
              </p14:cNvPr>
              <p14:cNvContentPartPr/>
              <p14:nvPr/>
            </p14:nvContentPartPr>
            <p14:xfrm>
              <a:off x="1615280" y="358510"/>
              <a:ext cx="9525" cy="952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F763885-CAAA-47EA-A0BD-909222245C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030" y="-117740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그림 18">
            <a:extLst>
              <a:ext uri="{FF2B5EF4-FFF2-40B4-BE49-F238E27FC236}">
                <a16:creationId xmlns:a16="http://schemas.microsoft.com/office/drawing/2014/main" id="{40115196-AFB2-44E0-B9E3-9BA9D55E5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46" y="699808"/>
            <a:ext cx="10294816" cy="60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06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1961</Words>
  <Application>Microsoft Office PowerPoint</Application>
  <PresentationFormat>와이드스크린</PresentationFormat>
  <Paragraphs>411</Paragraphs>
  <Slides>319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319</vt:i4>
      </vt:variant>
    </vt:vector>
  </HeadingPairs>
  <TitlesOfParts>
    <vt:vector size="332" baseType="lpstr">
      <vt:lpstr>Apple SD Gothic Neo</vt:lpstr>
      <vt:lpstr>Jeju Gothic</vt:lpstr>
      <vt:lpstr>KaTeX_Main</vt:lpstr>
      <vt:lpstr>KaTeX_Math</vt:lpstr>
      <vt:lpstr>medium-content-sans-serif-font</vt:lpstr>
      <vt:lpstr>medium-content-serif-font</vt:lpstr>
      <vt:lpstr>Noto Sans Korean</vt:lpstr>
      <vt:lpstr>Spoqa Han Sans</vt:lpstr>
      <vt:lpstr>Malgun Gothic</vt:lpstr>
      <vt:lpstr>Malgun 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흥석 이</cp:lastModifiedBy>
  <cp:revision>2534</cp:revision>
  <dcterms:created xsi:type="dcterms:W3CDTF">2020-06-30T01:46:19Z</dcterms:created>
  <dcterms:modified xsi:type="dcterms:W3CDTF">2020-07-10T05:00:30Z</dcterms:modified>
</cp:coreProperties>
</file>